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12346" r:id="rId6"/>
    <p:sldId id="12227" r:id="rId7"/>
    <p:sldId id="12275" r:id="rId8"/>
    <p:sldId id="442" r:id="rId9"/>
    <p:sldId id="12305" r:id="rId10"/>
    <p:sldId id="12216" r:id="rId11"/>
    <p:sldId id="12211" r:id="rId12"/>
    <p:sldId id="12218" r:id="rId13"/>
    <p:sldId id="12219" r:id="rId14"/>
    <p:sldId id="12229" r:id="rId15"/>
    <p:sldId id="12233" r:id="rId16"/>
    <p:sldId id="12282" r:id="rId17"/>
    <p:sldId id="12342" r:id="rId18"/>
    <p:sldId id="12343" r:id="rId19"/>
    <p:sldId id="12344" r:id="rId20"/>
    <p:sldId id="12281" r:id="rId21"/>
    <p:sldId id="12276" r:id="rId22"/>
    <p:sldId id="12317" r:id="rId23"/>
    <p:sldId id="12323" r:id="rId24"/>
    <p:sldId id="12335" r:id="rId25"/>
    <p:sldId id="12319" r:id="rId26"/>
    <p:sldId id="12336" r:id="rId27"/>
    <p:sldId id="12320" r:id="rId28"/>
    <p:sldId id="12337" r:id="rId29"/>
    <p:sldId id="12338" r:id="rId30"/>
    <p:sldId id="12339" r:id="rId31"/>
    <p:sldId id="12322" r:id="rId32"/>
    <p:sldId id="12340" r:id="rId33"/>
    <p:sldId id="12330" r:id="rId34"/>
    <p:sldId id="12349" r:id="rId35"/>
    <p:sldId id="12345" r:id="rId36"/>
    <p:sldId id="12347" r:id="rId37"/>
    <p:sldId id="12283" r:id="rId38"/>
    <p:sldId id="12341" r:id="rId39"/>
    <p:sldId id="12294" r:id="rId40"/>
    <p:sldId id="12284" r:id="rId41"/>
    <p:sldId id="12297" r:id="rId42"/>
    <p:sldId id="12220" r:id="rId4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A945"/>
    <a:srgbClr val="009900"/>
    <a:srgbClr val="06293B"/>
    <a:srgbClr val="022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2122E-4739-4DF5-9784-4749D399875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D1020-2C64-43D0-B5CA-8AEAA139E82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2400"/>
            <a:t>What we will cover today:</a:t>
          </a:r>
          <a:endParaRPr lang="en-US" sz="2400"/>
        </a:p>
      </dgm:t>
    </dgm:pt>
    <dgm:pt modelId="{AEE5DBD1-EBFD-4373-8EDE-D203C09A31D8}" type="parTrans" cxnId="{083927EA-B39A-4DD4-850D-9D56B3A5F94B}">
      <dgm:prSet/>
      <dgm:spPr/>
      <dgm:t>
        <a:bodyPr/>
        <a:lstStyle/>
        <a:p>
          <a:endParaRPr lang="en-US"/>
        </a:p>
      </dgm:t>
    </dgm:pt>
    <dgm:pt modelId="{5C3FBB9F-9642-424A-A86B-7DE9E7E7153A}" type="sibTrans" cxnId="{083927EA-B39A-4DD4-850D-9D56B3A5F94B}">
      <dgm:prSet/>
      <dgm:spPr/>
      <dgm:t>
        <a:bodyPr/>
        <a:lstStyle/>
        <a:p>
          <a:endParaRPr lang="en-US"/>
        </a:p>
      </dgm:t>
    </dgm:pt>
    <dgm:pt modelId="{E01A412F-B74B-4E9C-86C8-8BD53C200AF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1800"/>
            <a:t>What does the Medically Supervised Injecting Room (MSIR)</a:t>
          </a:r>
          <a:r>
            <a:rPr lang="en-AU" sz="1800" b="1"/>
            <a:t> provide</a:t>
          </a:r>
          <a:r>
            <a:rPr lang="en-AU" sz="1800"/>
            <a:t>.</a:t>
          </a:r>
          <a:endParaRPr lang="en-US" sz="1800"/>
        </a:p>
      </dgm:t>
    </dgm:pt>
    <dgm:pt modelId="{D0E698CE-2D33-40E3-96E0-1D519BE0A030}" type="parTrans" cxnId="{9525C136-3FF2-45FC-AA67-DAC62FCA0405}">
      <dgm:prSet/>
      <dgm:spPr/>
      <dgm:t>
        <a:bodyPr/>
        <a:lstStyle/>
        <a:p>
          <a:endParaRPr lang="en-US"/>
        </a:p>
      </dgm:t>
    </dgm:pt>
    <dgm:pt modelId="{02F889AE-EBA4-4787-AC59-62B9FE26CA7E}" type="sibTrans" cxnId="{9525C136-3FF2-45FC-AA67-DAC62FCA0405}">
      <dgm:prSet/>
      <dgm:spPr/>
      <dgm:t>
        <a:bodyPr/>
        <a:lstStyle/>
        <a:p>
          <a:endParaRPr lang="en-US"/>
        </a:p>
      </dgm:t>
    </dgm:pt>
    <dgm:pt modelId="{F298FD47-792D-475E-9DC3-01058F5ACC6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1800"/>
            <a:t>What are the</a:t>
          </a:r>
          <a:r>
            <a:rPr lang="en-AU" sz="1800" b="1"/>
            <a:t> learnings </a:t>
          </a:r>
          <a:r>
            <a:rPr lang="en-AU" sz="1800"/>
            <a:t>from delivering and managing the MSIR.</a:t>
          </a:r>
          <a:endParaRPr lang="en-US" sz="1800"/>
        </a:p>
      </dgm:t>
    </dgm:pt>
    <dgm:pt modelId="{D042B313-E838-46AB-8E6A-B55127AAB452}" type="parTrans" cxnId="{68F771F5-415B-4403-B093-076CD4C422C7}">
      <dgm:prSet/>
      <dgm:spPr/>
      <dgm:t>
        <a:bodyPr/>
        <a:lstStyle/>
        <a:p>
          <a:endParaRPr lang="en-US"/>
        </a:p>
      </dgm:t>
    </dgm:pt>
    <dgm:pt modelId="{43EA6C05-15D7-4167-AB91-7EE1724ABA2C}" type="sibTrans" cxnId="{68F771F5-415B-4403-B093-076CD4C422C7}">
      <dgm:prSet/>
      <dgm:spPr/>
      <dgm:t>
        <a:bodyPr/>
        <a:lstStyle/>
        <a:p>
          <a:endParaRPr lang="en-US"/>
        </a:p>
      </dgm:t>
    </dgm:pt>
    <dgm:pt modelId="{E5144FFD-D5FF-42B1-8E84-A4AECC45A35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1800"/>
            <a:t>Key </a:t>
          </a:r>
          <a:r>
            <a:rPr lang="en-AU" sz="1800" b="1"/>
            <a:t>themes</a:t>
          </a:r>
          <a:r>
            <a:rPr lang="en-AU" sz="1800"/>
            <a:t> on establishing or operating a Supervised Injecting Facility</a:t>
          </a:r>
          <a:r>
            <a:rPr lang="en-AU" sz="1200"/>
            <a:t>.</a:t>
          </a:r>
          <a:endParaRPr lang="en-US" sz="1200"/>
        </a:p>
      </dgm:t>
    </dgm:pt>
    <dgm:pt modelId="{96F77E40-E251-448C-8315-0FC2CAA54481}" type="parTrans" cxnId="{EFE8373D-D99A-4F57-A818-21739E2D1CC7}">
      <dgm:prSet/>
      <dgm:spPr/>
      <dgm:t>
        <a:bodyPr/>
        <a:lstStyle/>
        <a:p>
          <a:endParaRPr lang="en-US"/>
        </a:p>
      </dgm:t>
    </dgm:pt>
    <dgm:pt modelId="{2A2E6936-5E52-4573-9F23-0E9492813BC4}" type="sibTrans" cxnId="{EFE8373D-D99A-4F57-A818-21739E2D1CC7}">
      <dgm:prSet/>
      <dgm:spPr/>
      <dgm:t>
        <a:bodyPr/>
        <a:lstStyle/>
        <a:p>
          <a:endParaRPr lang="en-US"/>
        </a:p>
      </dgm:t>
    </dgm:pt>
    <dgm:pt modelId="{70935F57-CFE4-42CD-841C-05991CF838C1}" type="pres">
      <dgm:prSet presAssocID="{B762122E-4739-4DF5-9784-4749D3998753}" presName="outerComposite" presStyleCnt="0">
        <dgm:presLayoutVars>
          <dgm:chMax val="5"/>
          <dgm:dir/>
          <dgm:resizeHandles val="exact"/>
        </dgm:presLayoutVars>
      </dgm:prSet>
      <dgm:spPr/>
    </dgm:pt>
    <dgm:pt modelId="{DA4C059E-009E-4CC5-87FB-D61B17948046}" type="pres">
      <dgm:prSet presAssocID="{B762122E-4739-4DF5-9784-4749D3998753}" presName="dummyMaxCanvas" presStyleCnt="0">
        <dgm:presLayoutVars/>
      </dgm:prSet>
      <dgm:spPr/>
    </dgm:pt>
    <dgm:pt modelId="{4B49CEFE-8A57-45C1-9E22-9087610A1A8D}" type="pres">
      <dgm:prSet presAssocID="{B762122E-4739-4DF5-9784-4749D3998753}" presName="OneNode_1" presStyleLbl="node1" presStyleIdx="0" presStyleCnt="1" custScaleY="153427" custLinFactNeighborX="-1580" custLinFactNeighborY="21569">
        <dgm:presLayoutVars>
          <dgm:bulletEnabled val="1"/>
        </dgm:presLayoutVars>
      </dgm:prSet>
      <dgm:spPr/>
    </dgm:pt>
  </dgm:ptLst>
  <dgm:cxnLst>
    <dgm:cxn modelId="{97BFCF2E-1608-479B-AD07-1081AB81EE4B}" type="presOf" srcId="{E01A412F-B74B-4E9C-86C8-8BD53C200AF6}" destId="{4B49CEFE-8A57-45C1-9E22-9087610A1A8D}" srcOrd="0" destOrd="1" presId="urn:microsoft.com/office/officeart/2005/8/layout/vProcess5"/>
    <dgm:cxn modelId="{9525C136-3FF2-45FC-AA67-DAC62FCA0405}" srcId="{8B1D1020-2C64-43D0-B5CA-8AEAA139E828}" destId="{E01A412F-B74B-4E9C-86C8-8BD53C200AF6}" srcOrd="0" destOrd="0" parTransId="{D0E698CE-2D33-40E3-96E0-1D519BE0A030}" sibTransId="{02F889AE-EBA4-4787-AC59-62B9FE26CA7E}"/>
    <dgm:cxn modelId="{EFE8373D-D99A-4F57-A818-21739E2D1CC7}" srcId="{8B1D1020-2C64-43D0-B5CA-8AEAA139E828}" destId="{E5144FFD-D5FF-42B1-8E84-A4AECC45A358}" srcOrd="2" destOrd="0" parTransId="{96F77E40-E251-448C-8315-0FC2CAA54481}" sibTransId="{2A2E6936-5E52-4573-9F23-0E9492813BC4}"/>
    <dgm:cxn modelId="{C99F6744-458D-4697-8922-E1554EFDA8BF}" type="presOf" srcId="{B762122E-4739-4DF5-9784-4749D3998753}" destId="{70935F57-CFE4-42CD-841C-05991CF838C1}" srcOrd="0" destOrd="0" presId="urn:microsoft.com/office/officeart/2005/8/layout/vProcess5"/>
    <dgm:cxn modelId="{F8BB6767-81B9-415E-ACAF-C4068A4D209E}" type="presOf" srcId="{8B1D1020-2C64-43D0-B5CA-8AEAA139E828}" destId="{4B49CEFE-8A57-45C1-9E22-9087610A1A8D}" srcOrd="0" destOrd="0" presId="urn:microsoft.com/office/officeart/2005/8/layout/vProcess5"/>
    <dgm:cxn modelId="{75856F50-CF5B-4C73-BE91-22670A2B235F}" type="presOf" srcId="{E5144FFD-D5FF-42B1-8E84-A4AECC45A358}" destId="{4B49CEFE-8A57-45C1-9E22-9087610A1A8D}" srcOrd="0" destOrd="3" presId="urn:microsoft.com/office/officeart/2005/8/layout/vProcess5"/>
    <dgm:cxn modelId="{083927EA-B39A-4DD4-850D-9D56B3A5F94B}" srcId="{B762122E-4739-4DF5-9784-4749D3998753}" destId="{8B1D1020-2C64-43D0-B5CA-8AEAA139E828}" srcOrd="0" destOrd="0" parTransId="{AEE5DBD1-EBFD-4373-8EDE-D203C09A31D8}" sibTransId="{5C3FBB9F-9642-424A-A86B-7DE9E7E7153A}"/>
    <dgm:cxn modelId="{58B56AEA-88EA-4EF2-8627-64A4FE51418B}" type="presOf" srcId="{F298FD47-792D-475E-9DC3-01058F5ACC6B}" destId="{4B49CEFE-8A57-45C1-9E22-9087610A1A8D}" srcOrd="0" destOrd="2" presId="urn:microsoft.com/office/officeart/2005/8/layout/vProcess5"/>
    <dgm:cxn modelId="{68F771F5-415B-4403-B093-076CD4C422C7}" srcId="{8B1D1020-2C64-43D0-B5CA-8AEAA139E828}" destId="{F298FD47-792D-475E-9DC3-01058F5ACC6B}" srcOrd="1" destOrd="0" parTransId="{D042B313-E838-46AB-8E6A-B55127AAB452}" sibTransId="{43EA6C05-15D7-4167-AB91-7EE1724ABA2C}"/>
    <dgm:cxn modelId="{1CD9073E-F7A9-440F-A018-21C29D35F721}" type="presParOf" srcId="{70935F57-CFE4-42CD-841C-05991CF838C1}" destId="{DA4C059E-009E-4CC5-87FB-D61B17948046}" srcOrd="0" destOrd="0" presId="urn:microsoft.com/office/officeart/2005/8/layout/vProcess5"/>
    <dgm:cxn modelId="{A75B762F-35B1-4EFE-B1A4-0E268DAAB04F}" type="presParOf" srcId="{70935F57-CFE4-42CD-841C-05991CF838C1}" destId="{4B49CEFE-8A57-45C1-9E22-9087610A1A8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6FD179-C65E-4445-821A-9FE22A5B23F1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95B84-69ED-49B8-B48D-DF369DC8CA6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1"/>
            <a:t>NRCH continues to face ongoing service review</a:t>
          </a:r>
        </a:p>
      </dgm:t>
    </dgm:pt>
    <dgm:pt modelId="{E00C3E82-A79B-409F-8140-DFD2E0C88E39}" type="parTrans" cxnId="{CCD9836B-0819-4D17-9BEC-531BF1C52778}">
      <dgm:prSet/>
      <dgm:spPr/>
      <dgm:t>
        <a:bodyPr/>
        <a:lstStyle/>
        <a:p>
          <a:endParaRPr lang="en-US"/>
        </a:p>
      </dgm:t>
    </dgm:pt>
    <dgm:pt modelId="{5C7E8DA9-0C33-4F33-986B-83B0CC00440D}" type="sibTrans" cxnId="{CCD9836B-0819-4D17-9BEC-531BF1C52778}">
      <dgm:prSet/>
      <dgm:spPr/>
      <dgm:t>
        <a:bodyPr/>
        <a:lstStyle/>
        <a:p>
          <a:endParaRPr lang="en-US"/>
        </a:p>
      </dgm:t>
    </dgm:pt>
    <dgm:pt modelId="{2B7C9E2A-91B1-421F-BCF3-AC3FCA671C0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/>
            <a:t>North Richmond Community Health AOD Program </a:t>
          </a:r>
          <a:endParaRPr lang="en-US" sz="1600" b="0"/>
        </a:p>
      </dgm:t>
    </dgm:pt>
    <dgm:pt modelId="{E640F843-7F92-4692-A2D3-DF13E8334E9A}" type="parTrans" cxnId="{5FFC6E40-C48C-4DB0-87E4-2423D19AE8DC}">
      <dgm:prSet/>
      <dgm:spPr/>
      <dgm:t>
        <a:bodyPr/>
        <a:lstStyle/>
        <a:p>
          <a:endParaRPr lang="en-US"/>
        </a:p>
      </dgm:t>
    </dgm:pt>
    <dgm:pt modelId="{304E5294-8F9F-43E0-8CEF-F43AADBFB75C}" type="sibTrans" cxnId="{5FFC6E40-C48C-4DB0-87E4-2423D19AE8DC}">
      <dgm:prSet/>
      <dgm:spPr/>
      <dgm:t>
        <a:bodyPr/>
        <a:lstStyle/>
        <a:p>
          <a:endParaRPr lang="en-US"/>
        </a:p>
      </dgm:t>
    </dgm:pt>
    <dgm:pt modelId="{FA8D2395-8CD7-4A8D-BE96-5C857C09150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/>
            <a:t>Hamilton Review</a:t>
          </a:r>
          <a:endParaRPr lang="en-US" sz="1600" b="0"/>
        </a:p>
      </dgm:t>
    </dgm:pt>
    <dgm:pt modelId="{55017BF0-BE85-458E-B862-FE1C38D90A3C}" type="parTrans" cxnId="{B8AAFF7C-1866-4C47-BFEE-8185A7AD55CD}">
      <dgm:prSet/>
      <dgm:spPr/>
      <dgm:t>
        <a:bodyPr/>
        <a:lstStyle/>
        <a:p>
          <a:endParaRPr lang="en-US"/>
        </a:p>
      </dgm:t>
    </dgm:pt>
    <dgm:pt modelId="{99F4A00D-C364-472D-AAF2-C37FDC4F8793}" type="sibTrans" cxnId="{B8AAFF7C-1866-4C47-BFEE-8185A7AD55CD}">
      <dgm:prSet/>
      <dgm:spPr/>
      <dgm:t>
        <a:bodyPr/>
        <a:lstStyle/>
        <a:p>
          <a:endParaRPr lang="en-US"/>
        </a:p>
      </dgm:t>
    </dgm:pt>
    <dgm:pt modelId="{92FD2ED3-E946-4DDE-981E-0427A533454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/>
            <a:t>Safer Care Victoria Review</a:t>
          </a:r>
          <a:br>
            <a:rPr lang="en-US" sz="1600"/>
          </a:br>
          <a:r>
            <a:rPr lang="en-US" sz="1600"/>
            <a:t>2021</a:t>
          </a:r>
          <a:endParaRPr lang="en-US" sz="1600" b="0"/>
        </a:p>
      </dgm:t>
    </dgm:pt>
    <dgm:pt modelId="{6C53E4A8-45E9-4D10-A766-62F3D85CFD51}" type="parTrans" cxnId="{D54C6172-012B-4B93-8B64-F4FAC99D7276}">
      <dgm:prSet/>
      <dgm:spPr/>
      <dgm:t>
        <a:bodyPr/>
        <a:lstStyle/>
        <a:p>
          <a:endParaRPr lang="en-AU"/>
        </a:p>
      </dgm:t>
    </dgm:pt>
    <dgm:pt modelId="{835FDDE8-4E38-45BF-B84B-162B7E4B0BA5}" type="sibTrans" cxnId="{D54C6172-012B-4B93-8B64-F4FAC99D7276}">
      <dgm:prSet/>
      <dgm:spPr/>
      <dgm:t>
        <a:bodyPr/>
        <a:lstStyle/>
        <a:p>
          <a:endParaRPr lang="en-AU"/>
        </a:p>
      </dgm:t>
    </dgm:pt>
    <dgm:pt modelId="{B2FCFD8A-81FC-498D-BCB4-0C42E56FDF6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/>
            <a:t>Ryan Review</a:t>
          </a:r>
          <a:br>
            <a:rPr lang="en-US" sz="1600"/>
          </a:br>
          <a:r>
            <a:rPr lang="en-US" sz="1600"/>
            <a:t>2023 </a:t>
          </a:r>
          <a:endParaRPr lang="en-US" sz="1600" b="0"/>
        </a:p>
      </dgm:t>
    </dgm:pt>
    <dgm:pt modelId="{E8A8BCA5-E534-4510-B3E7-260EAD542934}" type="parTrans" cxnId="{C29105D6-5CDB-4A4A-A4FC-64C295BA1612}">
      <dgm:prSet/>
      <dgm:spPr/>
      <dgm:t>
        <a:bodyPr/>
        <a:lstStyle/>
        <a:p>
          <a:endParaRPr lang="en-AU"/>
        </a:p>
      </dgm:t>
    </dgm:pt>
    <dgm:pt modelId="{6BD1FAE3-B06F-429C-A7A8-2E9206512C35}" type="sibTrans" cxnId="{C29105D6-5CDB-4A4A-A4FC-64C295BA1612}">
      <dgm:prSet/>
      <dgm:spPr/>
      <dgm:t>
        <a:bodyPr/>
        <a:lstStyle/>
        <a:p>
          <a:endParaRPr lang="en-AU"/>
        </a:p>
      </dgm:t>
    </dgm:pt>
    <dgm:pt modelId="{D3AB0444-C238-45C7-AF42-403BDE9734D0}" type="pres">
      <dgm:prSet presAssocID="{5F6FD179-C65E-4445-821A-9FE22A5B23F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AE6FBD-89E4-4E96-9C54-967C49731CB9}" type="pres">
      <dgm:prSet presAssocID="{23695B84-69ED-49B8-B48D-DF369DC8CA6D}" presName="vertOne" presStyleCnt="0"/>
      <dgm:spPr/>
    </dgm:pt>
    <dgm:pt modelId="{5494B41E-24A4-4E91-AECB-83866FA3C99E}" type="pres">
      <dgm:prSet presAssocID="{23695B84-69ED-49B8-B48D-DF369DC8CA6D}" presName="txOne" presStyleLbl="node0" presStyleIdx="0" presStyleCnt="1" custScaleY="51737" custLinFactNeighborX="-37">
        <dgm:presLayoutVars>
          <dgm:chPref val="3"/>
        </dgm:presLayoutVars>
      </dgm:prSet>
      <dgm:spPr/>
    </dgm:pt>
    <dgm:pt modelId="{47F784AB-6F7A-4828-8356-613F29359586}" type="pres">
      <dgm:prSet presAssocID="{23695B84-69ED-49B8-B48D-DF369DC8CA6D}" presName="parTransOne" presStyleCnt="0"/>
      <dgm:spPr/>
    </dgm:pt>
    <dgm:pt modelId="{5D3C1D16-961F-43AB-A9E3-1831AFFF871D}" type="pres">
      <dgm:prSet presAssocID="{23695B84-69ED-49B8-B48D-DF369DC8CA6D}" presName="horzOne" presStyleCnt="0"/>
      <dgm:spPr/>
    </dgm:pt>
    <dgm:pt modelId="{5D53C551-F6A4-4789-8180-438DFF779031}" type="pres">
      <dgm:prSet presAssocID="{2B7C9E2A-91B1-421F-BCF3-AC3FCA671C0A}" presName="vertTwo" presStyleCnt="0"/>
      <dgm:spPr/>
    </dgm:pt>
    <dgm:pt modelId="{7435FF2D-9FA4-4389-976A-EE3C72B111CA}" type="pres">
      <dgm:prSet presAssocID="{2B7C9E2A-91B1-421F-BCF3-AC3FCA671C0A}" presName="txTwo" presStyleLbl="node2" presStyleIdx="0" presStyleCnt="4">
        <dgm:presLayoutVars>
          <dgm:chPref val="3"/>
        </dgm:presLayoutVars>
      </dgm:prSet>
      <dgm:spPr/>
    </dgm:pt>
    <dgm:pt modelId="{65EC942F-B0AD-454A-9FB6-4D9CCE6BBAB0}" type="pres">
      <dgm:prSet presAssocID="{2B7C9E2A-91B1-421F-BCF3-AC3FCA671C0A}" presName="horzTwo" presStyleCnt="0"/>
      <dgm:spPr/>
    </dgm:pt>
    <dgm:pt modelId="{A850501C-B6F3-441E-A04A-0407BF0103C3}" type="pres">
      <dgm:prSet presAssocID="{304E5294-8F9F-43E0-8CEF-F43AADBFB75C}" presName="sibSpaceTwo" presStyleCnt="0"/>
      <dgm:spPr/>
    </dgm:pt>
    <dgm:pt modelId="{922461E7-C9D6-45C1-93AA-7A61EBE6A0AB}" type="pres">
      <dgm:prSet presAssocID="{FA8D2395-8CD7-4A8D-BE96-5C857C091508}" presName="vertTwo" presStyleCnt="0"/>
      <dgm:spPr/>
    </dgm:pt>
    <dgm:pt modelId="{514CF067-DC83-49F7-814D-99825B05F858}" type="pres">
      <dgm:prSet presAssocID="{FA8D2395-8CD7-4A8D-BE96-5C857C091508}" presName="txTwo" presStyleLbl="node2" presStyleIdx="1" presStyleCnt="4">
        <dgm:presLayoutVars>
          <dgm:chPref val="3"/>
        </dgm:presLayoutVars>
      </dgm:prSet>
      <dgm:spPr/>
    </dgm:pt>
    <dgm:pt modelId="{49DB7C34-C4C2-4322-A00E-EE56ABB2320C}" type="pres">
      <dgm:prSet presAssocID="{FA8D2395-8CD7-4A8D-BE96-5C857C091508}" presName="horzTwo" presStyleCnt="0"/>
      <dgm:spPr/>
    </dgm:pt>
    <dgm:pt modelId="{476A67B7-3365-4346-8606-C7DF2FCEE92A}" type="pres">
      <dgm:prSet presAssocID="{99F4A00D-C364-472D-AAF2-C37FDC4F8793}" presName="sibSpaceTwo" presStyleCnt="0"/>
      <dgm:spPr/>
    </dgm:pt>
    <dgm:pt modelId="{3D15BC37-7567-4223-AF40-3616919D8CFF}" type="pres">
      <dgm:prSet presAssocID="{92FD2ED3-E946-4DDE-981E-0427A5334543}" presName="vertTwo" presStyleCnt="0"/>
      <dgm:spPr/>
    </dgm:pt>
    <dgm:pt modelId="{1DB2AF48-5819-4BF3-B72D-F87189C31886}" type="pres">
      <dgm:prSet presAssocID="{92FD2ED3-E946-4DDE-981E-0427A5334543}" presName="txTwo" presStyleLbl="node2" presStyleIdx="2" presStyleCnt="4">
        <dgm:presLayoutVars>
          <dgm:chPref val="3"/>
        </dgm:presLayoutVars>
      </dgm:prSet>
      <dgm:spPr/>
    </dgm:pt>
    <dgm:pt modelId="{1AEBEC68-7E93-4D6C-9585-23D68333F1F3}" type="pres">
      <dgm:prSet presAssocID="{92FD2ED3-E946-4DDE-981E-0427A5334543}" presName="horzTwo" presStyleCnt="0"/>
      <dgm:spPr/>
    </dgm:pt>
    <dgm:pt modelId="{A9A403D2-6F30-48B2-AF35-1E1B1AD34C79}" type="pres">
      <dgm:prSet presAssocID="{835FDDE8-4E38-45BF-B84B-162B7E4B0BA5}" presName="sibSpaceTwo" presStyleCnt="0"/>
      <dgm:spPr/>
    </dgm:pt>
    <dgm:pt modelId="{AA696F34-4D9B-4E28-A82E-1D7B3DC82856}" type="pres">
      <dgm:prSet presAssocID="{B2FCFD8A-81FC-498D-BCB4-0C42E56FDF6B}" presName="vertTwo" presStyleCnt="0"/>
      <dgm:spPr/>
    </dgm:pt>
    <dgm:pt modelId="{C002B336-17F6-4803-B930-3A386896114A}" type="pres">
      <dgm:prSet presAssocID="{B2FCFD8A-81FC-498D-BCB4-0C42E56FDF6B}" presName="txTwo" presStyleLbl="node2" presStyleIdx="3" presStyleCnt="4">
        <dgm:presLayoutVars>
          <dgm:chPref val="3"/>
        </dgm:presLayoutVars>
      </dgm:prSet>
      <dgm:spPr/>
    </dgm:pt>
    <dgm:pt modelId="{74C9EC75-DCA2-4C70-9B5F-0BE4D926F110}" type="pres">
      <dgm:prSet presAssocID="{B2FCFD8A-81FC-498D-BCB4-0C42E56FDF6B}" presName="horzTwo" presStyleCnt="0"/>
      <dgm:spPr/>
    </dgm:pt>
  </dgm:ptLst>
  <dgm:cxnLst>
    <dgm:cxn modelId="{DDBE7B0D-38A4-4871-BD87-14A78A07ED3F}" type="presOf" srcId="{FA8D2395-8CD7-4A8D-BE96-5C857C091508}" destId="{514CF067-DC83-49F7-814D-99825B05F858}" srcOrd="0" destOrd="0" presId="urn:microsoft.com/office/officeart/2005/8/layout/hierarchy4"/>
    <dgm:cxn modelId="{FC57D12A-2F5F-4FB8-A3FC-0A0026E6C025}" type="presOf" srcId="{92FD2ED3-E946-4DDE-981E-0427A5334543}" destId="{1DB2AF48-5819-4BF3-B72D-F87189C31886}" srcOrd="0" destOrd="0" presId="urn:microsoft.com/office/officeart/2005/8/layout/hierarchy4"/>
    <dgm:cxn modelId="{B94F592C-7991-4844-B133-7C386644A750}" type="presOf" srcId="{2B7C9E2A-91B1-421F-BCF3-AC3FCA671C0A}" destId="{7435FF2D-9FA4-4389-976A-EE3C72B111CA}" srcOrd="0" destOrd="0" presId="urn:microsoft.com/office/officeart/2005/8/layout/hierarchy4"/>
    <dgm:cxn modelId="{EABE182F-C8EE-4740-9A42-6CDA425347E5}" type="presOf" srcId="{5F6FD179-C65E-4445-821A-9FE22A5B23F1}" destId="{D3AB0444-C238-45C7-AF42-403BDE9734D0}" srcOrd="0" destOrd="0" presId="urn:microsoft.com/office/officeart/2005/8/layout/hierarchy4"/>
    <dgm:cxn modelId="{5FFC6E40-C48C-4DB0-87E4-2423D19AE8DC}" srcId="{23695B84-69ED-49B8-B48D-DF369DC8CA6D}" destId="{2B7C9E2A-91B1-421F-BCF3-AC3FCA671C0A}" srcOrd="0" destOrd="0" parTransId="{E640F843-7F92-4692-A2D3-DF13E8334E9A}" sibTransId="{304E5294-8F9F-43E0-8CEF-F43AADBFB75C}"/>
    <dgm:cxn modelId="{901A624B-4E2D-4E93-8130-79EEE2E332B2}" type="presOf" srcId="{B2FCFD8A-81FC-498D-BCB4-0C42E56FDF6B}" destId="{C002B336-17F6-4803-B930-3A386896114A}" srcOrd="0" destOrd="0" presId="urn:microsoft.com/office/officeart/2005/8/layout/hierarchy4"/>
    <dgm:cxn modelId="{CCD9836B-0819-4D17-9BEC-531BF1C52778}" srcId="{5F6FD179-C65E-4445-821A-9FE22A5B23F1}" destId="{23695B84-69ED-49B8-B48D-DF369DC8CA6D}" srcOrd="0" destOrd="0" parTransId="{E00C3E82-A79B-409F-8140-DFD2E0C88E39}" sibTransId="{5C7E8DA9-0C33-4F33-986B-83B0CC00440D}"/>
    <dgm:cxn modelId="{D54C6172-012B-4B93-8B64-F4FAC99D7276}" srcId="{23695B84-69ED-49B8-B48D-DF369DC8CA6D}" destId="{92FD2ED3-E946-4DDE-981E-0427A5334543}" srcOrd="2" destOrd="0" parTransId="{6C53E4A8-45E9-4D10-A766-62F3D85CFD51}" sibTransId="{835FDDE8-4E38-45BF-B84B-162B7E4B0BA5}"/>
    <dgm:cxn modelId="{57212B77-F255-44CF-AF35-EC96E989BBE8}" type="presOf" srcId="{23695B84-69ED-49B8-B48D-DF369DC8CA6D}" destId="{5494B41E-24A4-4E91-AECB-83866FA3C99E}" srcOrd="0" destOrd="0" presId="urn:microsoft.com/office/officeart/2005/8/layout/hierarchy4"/>
    <dgm:cxn modelId="{B8AAFF7C-1866-4C47-BFEE-8185A7AD55CD}" srcId="{23695B84-69ED-49B8-B48D-DF369DC8CA6D}" destId="{FA8D2395-8CD7-4A8D-BE96-5C857C091508}" srcOrd="1" destOrd="0" parTransId="{55017BF0-BE85-458E-B862-FE1C38D90A3C}" sibTransId="{99F4A00D-C364-472D-AAF2-C37FDC4F8793}"/>
    <dgm:cxn modelId="{C29105D6-5CDB-4A4A-A4FC-64C295BA1612}" srcId="{23695B84-69ED-49B8-B48D-DF369DC8CA6D}" destId="{B2FCFD8A-81FC-498D-BCB4-0C42E56FDF6B}" srcOrd="3" destOrd="0" parTransId="{E8A8BCA5-E534-4510-B3E7-260EAD542934}" sibTransId="{6BD1FAE3-B06F-429C-A7A8-2E9206512C35}"/>
    <dgm:cxn modelId="{B431C125-DBAD-4970-B5C8-F07543EEAB1A}" type="presParOf" srcId="{D3AB0444-C238-45C7-AF42-403BDE9734D0}" destId="{2AAE6FBD-89E4-4E96-9C54-967C49731CB9}" srcOrd="0" destOrd="0" presId="urn:microsoft.com/office/officeart/2005/8/layout/hierarchy4"/>
    <dgm:cxn modelId="{E55FA726-DC3B-42BE-953C-1882BA83BE03}" type="presParOf" srcId="{2AAE6FBD-89E4-4E96-9C54-967C49731CB9}" destId="{5494B41E-24A4-4E91-AECB-83866FA3C99E}" srcOrd="0" destOrd="0" presId="urn:microsoft.com/office/officeart/2005/8/layout/hierarchy4"/>
    <dgm:cxn modelId="{7079DA08-B73D-4BC8-871C-57FE4C0FA04C}" type="presParOf" srcId="{2AAE6FBD-89E4-4E96-9C54-967C49731CB9}" destId="{47F784AB-6F7A-4828-8356-613F29359586}" srcOrd="1" destOrd="0" presId="urn:microsoft.com/office/officeart/2005/8/layout/hierarchy4"/>
    <dgm:cxn modelId="{40655601-8C83-4B73-AB03-1852F2AE6261}" type="presParOf" srcId="{2AAE6FBD-89E4-4E96-9C54-967C49731CB9}" destId="{5D3C1D16-961F-43AB-A9E3-1831AFFF871D}" srcOrd="2" destOrd="0" presId="urn:microsoft.com/office/officeart/2005/8/layout/hierarchy4"/>
    <dgm:cxn modelId="{4CE7A9DC-7442-4DAE-91DE-144653899F9F}" type="presParOf" srcId="{5D3C1D16-961F-43AB-A9E3-1831AFFF871D}" destId="{5D53C551-F6A4-4789-8180-438DFF779031}" srcOrd="0" destOrd="0" presId="urn:microsoft.com/office/officeart/2005/8/layout/hierarchy4"/>
    <dgm:cxn modelId="{03E98650-B08B-4442-BDB0-8B27E498F4E9}" type="presParOf" srcId="{5D53C551-F6A4-4789-8180-438DFF779031}" destId="{7435FF2D-9FA4-4389-976A-EE3C72B111CA}" srcOrd="0" destOrd="0" presId="urn:microsoft.com/office/officeart/2005/8/layout/hierarchy4"/>
    <dgm:cxn modelId="{9B43DF80-8790-422C-B3EC-71BD0ED4DDFE}" type="presParOf" srcId="{5D53C551-F6A4-4789-8180-438DFF779031}" destId="{65EC942F-B0AD-454A-9FB6-4D9CCE6BBAB0}" srcOrd="1" destOrd="0" presId="urn:microsoft.com/office/officeart/2005/8/layout/hierarchy4"/>
    <dgm:cxn modelId="{ACB62D1D-9E3E-4152-9EB8-8321B80AFD0B}" type="presParOf" srcId="{5D3C1D16-961F-43AB-A9E3-1831AFFF871D}" destId="{A850501C-B6F3-441E-A04A-0407BF0103C3}" srcOrd="1" destOrd="0" presId="urn:microsoft.com/office/officeart/2005/8/layout/hierarchy4"/>
    <dgm:cxn modelId="{6C7B67D2-400A-4B84-98EB-BE7F0678093A}" type="presParOf" srcId="{5D3C1D16-961F-43AB-A9E3-1831AFFF871D}" destId="{922461E7-C9D6-45C1-93AA-7A61EBE6A0AB}" srcOrd="2" destOrd="0" presId="urn:microsoft.com/office/officeart/2005/8/layout/hierarchy4"/>
    <dgm:cxn modelId="{2ED64E41-FB2D-4AA6-9BF7-003FA972A893}" type="presParOf" srcId="{922461E7-C9D6-45C1-93AA-7A61EBE6A0AB}" destId="{514CF067-DC83-49F7-814D-99825B05F858}" srcOrd="0" destOrd="0" presId="urn:microsoft.com/office/officeart/2005/8/layout/hierarchy4"/>
    <dgm:cxn modelId="{FFA6B5C6-6C1A-445A-8EFB-60E90C724CDC}" type="presParOf" srcId="{922461E7-C9D6-45C1-93AA-7A61EBE6A0AB}" destId="{49DB7C34-C4C2-4322-A00E-EE56ABB2320C}" srcOrd="1" destOrd="0" presId="urn:microsoft.com/office/officeart/2005/8/layout/hierarchy4"/>
    <dgm:cxn modelId="{090DE4D5-21A8-4D0B-A99E-B9F958908C96}" type="presParOf" srcId="{5D3C1D16-961F-43AB-A9E3-1831AFFF871D}" destId="{476A67B7-3365-4346-8606-C7DF2FCEE92A}" srcOrd="3" destOrd="0" presId="urn:microsoft.com/office/officeart/2005/8/layout/hierarchy4"/>
    <dgm:cxn modelId="{CE5B7330-E5A9-4E57-8285-A242DED285E3}" type="presParOf" srcId="{5D3C1D16-961F-43AB-A9E3-1831AFFF871D}" destId="{3D15BC37-7567-4223-AF40-3616919D8CFF}" srcOrd="4" destOrd="0" presId="urn:microsoft.com/office/officeart/2005/8/layout/hierarchy4"/>
    <dgm:cxn modelId="{BBD18E43-0F5A-454A-AF50-384C5D8CD02A}" type="presParOf" srcId="{3D15BC37-7567-4223-AF40-3616919D8CFF}" destId="{1DB2AF48-5819-4BF3-B72D-F87189C31886}" srcOrd="0" destOrd="0" presId="urn:microsoft.com/office/officeart/2005/8/layout/hierarchy4"/>
    <dgm:cxn modelId="{C03D78C8-7504-47DE-88EA-1B1BCC590A8E}" type="presParOf" srcId="{3D15BC37-7567-4223-AF40-3616919D8CFF}" destId="{1AEBEC68-7E93-4D6C-9585-23D68333F1F3}" srcOrd="1" destOrd="0" presId="urn:microsoft.com/office/officeart/2005/8/layout/hierarchy4"/>
    <dgm:cxn modelId="{35D4844D-EE1F-4430-B167-31C253EA10AF}" type="presParOf" srcId="{5D3C1D16-961F-43AB-A9E3-1831AFFF871D}" destId="{A9A403D2-6F30-48B2-AF35-1E1B1AD34C79}" srcOrd="5" destOrd="0" presId="urn:microsoft.com/office/officeart/2005/8/layout/hierarchy4"/>
    <dgm:cxn modelId="{955D76D6-7FF2-4C95-905E-E37A65B3A2B8}" type="presParOf" srcId="{5D3C1D16-961F-43AB-A9E3-1831AFFF871D}" destId="{AA696F34-4D9B-4E28-A82E-1D7B3DC82856}" srcOrd="6" destOrd="0" presId="urn:microsoft.com/office/officeart/2005/8/layout/hierarchy4"/>
    <dgm:cxn modelId="{EA561762-56B3-4692-9A6C-ACF83C1046C4}" type="presParOf" srcId="{AA696F34-4D9B-4E28-A82E-1D7B3DC82856}" destId="{C002B336-17F6-4803-B930-3A386896114A}" srcOrd="0" destOrd="0" presId="urn:microsoft.com/office/officeart/2005/8/layout/hierarchy4"/>
    <dgm:cxn modelId="{0D0E3C5B-6753-4202-AA46-64174999C594}" type="presParOf" srcId="{AA696F34-4D9B-4E28-A82E-1D7B3DC82856}" destId="{74C9EC75-DCA2-4C70-9B5F-0BE4D926F11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DFEACB-3C04-4F8B-865A-3B36BC4CA245}" type="doc">
      <dgm:prSet loTypeId="urn:microsoft.com/office/officeart/2005/8/layout/vProcess5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71BA7997-CDDC-4F50-8206-C36866CC4F39}">
      <dgm:prSet phldrT="[Text]"/>
      <dgm:spPr>
        <a:solidFill>
          <a:srgbClr val="00206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The require integration with broader harm reduction strategy</a:t>
          </a:r>
          <a:endParaRPr lang="en-AU"/>
        </a:p>
      </dgm:t>
    </dgm:pt>
    <dgm:pt modelId="{5F6F3851-2CD3-40B7-8C3F-9817109CFA61}" type="parTrans" cxnId="{66332D98-B76D-4647-8859-837217A8DCA7}">
      <dgm:prSet/>
      <dgm:spPr/>
      <dgm:t>
        <a:bodyPr/>
        <a:lstStyle/>
        <a:p>
          <a:endParaRPr lang="en-AU"/>
        </a:p>
      </dgm:t>
    </dgm:pt>
    <dgm:pt modelId="{FB547B7C-96E6-49FA-954E-B38995790ACB}" type="sibTrans" cxnId="{66332D98-B76D-4647-8859-837217A8DCA7}">
      <dgm:prSet/>
      <dgm:spPr/>
      <dgm:t>
        <a:bodyPr/>
        <a:lstStyle/>
        <a:p>
          <a:endParaRPr lang="en-AU"/>
        </a:p>
      </dgm:t>
    </dgm:pt>
    <dgm:pt modelId="{A66A7474-0248-4816-B6EF-310B3DA06788}">
      <dgm:prSet/>
      <dgm:spPr>
        <a:solidFill>
          <a:srgbClr val="002060"/>
        </a:solidFill>
      </dgm:spPr>
      <dgm:t>
        <a:bodyPr/>
        <a:lstStyle/>
        <a:p>
          <a:r>
            <a:rPr lang="en-US"/>
            <a:t>Not capable in solving all issues - clear and realistic objectives is essential. </a:t>
          </a:r>
        </a:p>
      </dgm:t>
    </dgm:pt>
    <dgm:pt modelId="{071623CF-22FA-445E-A511-D3D1278A9CB4}" type="parTrans" cxnId="{E9F68BA2-CABD-4C02-B860-7BC4471D979C}">
      <dgm:prSet/>
      <dgm:spPr/>
      <dgm:t>
        <a:bodyPr/>
        <a:lstStyle/>
        <a:p>
          <a:endParaRPr lang="en-AU"/>
        </a:p>
      </dgm:t>
    </dgm:pt>
    <dgm:pt modelId="{28D4AA2D-3AAB-4716-847A-3270B9C9D03C}" type="sibTrans" cxnId="{E9F68BA2-CABD-4C02-B860-7BC4471D979C}">
      <dgm:prSet/>
      <dgm:spPr/>
      <dgm:t>
        <a:bodyPr/>
        <a:lstStyle/>
        <a:p>
          <a:endParaRPr lang="en-AU"/>
        </a:p>
      </dgm:t>
    </dgm:pt>
    <dgm:pt modelId="{15E10FA1-1E18-41C3-8898-07733AD8C417}">
      <dgm:prSet/>
      <dgm:spPr>
        <a:solidFill>
          <a:srgbClr val="002060"/>
        </a:solidFill>
      </dgm:spPr>
      <dgm:t>
        <a:bodyPr/>
        <a:lstStyle/>
        <a:p>
          <a:r>
            <a:rPr lang="en-US"/>
            <a:t>Challenging to impact or influence individuals who do not engage with the service.</a:t>
          </a:r>
        </a:p>
      </dgm:t>
    </dgm:pt>
    <dgm:pt modelId="{879D39FB-2558-424B-9406-6F262B89742B}" type="parTrans" cxnId="{EE39CB63-0970-4608-A663-3D32589D55EB}">
      <dgm:prSet/>
      <dgm:spPr/>
      <dgm:t>
        <a:bodyPr/>
        <a:lstStyle/>
        <a:p>
          <a:endParaRPr lang="en-AU"/>
        </a:p>
      </dgm:t>
    </dgm:pt>
    <dgm:pt modelId="{0CB2D537-75B8-4855-A80E-3DFA38499F8B}" type="sibTrans" cxnId="{EE39CB63-0970-4608-A663-3D32589D55EB}">
      <dgm:prSet/>
      <dgm:spPr/>
      <dgm:t>
        <a:bodyPr/>
        <a:lstStyle/>
        <a:p>
          <a:endParaRPr lang="en-AU"/>
        </a:p>
      </dgm:t>
    </dgm:pt>
    <dgm:pt modelId="{9DF3AABA-6A46-4C2C-979C-E0969CFDC7A8}">
      <dgm:prSet/>
      <dgm:spPr>
        <a:solidFill>
          <a:srgbClr val="002060"/>
        </a:solidFill>
      </dgm:spPr>
      <dgm:t>
        <a:bodyPr/>
        <a:lstStyle/>
        <a:p>
          <a:r>
            <a:rPr lang="en-US"/>
            <a:t>The location (especially its proximity to the drug market) and the number of available services are important factors.</a:t>
          </a:r>
        </a:p>
      </dgm:t>
    </dgm:pt>
    <dgm:pt modelId="{078B453E-7ED4-40CB-8574-DE9259278CED}" type="parTrans" cxnId="{08C1DCE0-4007-495F-8DDB-46744C06EFB1}">
      <dgm:prSet/>
      <dgm:spPr/>
      <dgm:t>
        <a:bodyPr/>
        <a:lstStyle/>
        <a:p>
          <a:endParaRPr lang="en-AU"/>
        </a:p>
      </dgm:t>
    </dgm:pt>
    <dgm:pt modelId="{569E9EB7-6242-46E0-BDD4-A61A7327A5D3}" type="sibTrans" cxnId="{08C1DCE0-4007-495F-8DDB-46744C06EFB1}">
      <dgm:prSet/>
      <dgm:spPr/>
      <dgm:t>
        <a:bodyPr/>
        <a:lstStyle/>
        <a:p>
          <a:endParaRPr lang="en-AU"/>
        </a:p>
      </dgm:t>
    </dgm:pt>
    <dgm:pt modelId="{9356C8A2-D6ED-45C2-B563-5B02C3152155}" type="pres">
      <dgm:prSet presAssocID="{5CDFEACB-3C04-4F8B-865A-3B36BC4CA245}" presName="outerComposite" presStyleCnt="0">
        <dgm:presLayoutVars>
          <dgm:chMax val="5"/>
          <dgm:dir/>
          <dgm:resizeHandles val="exact"/>
        </dgm:presLayoutVars>
      </dgm:prSet>
      <dgm:spPr/>
    </dgm:pt>
    <dgm:pt modelId="{B3DD01D5-0FD8-462B-BFAA-4DF2FE10BB34}" type="pres">
      <dgm:prSet presAssocID="{5CDFEACB-3C04-4F8B-865A-3B36BC4CA245}" presName="dummyMaxCanvas" presStyleCnt="0">
        <dgm:presLayoutVars/>
      </dgm:prSet>
      <dgm:spPr/>
    </dgm:pt>
    <dgm:pt modelId="{B205236F-1E6D-42FD-A6AC-2C66CF33D1C4}" type="pres">
      <dgm:prSet presAssocID="{5CDFEACB-3C04-4F8B-865A-3B36BC4CA245}" presName="FourNodes_1" presStyleLbl="node1" presStyleIdx="0" presStyleCnt="4">
        <dgm:presLayoutVars>
          <dgm:bulletEnabled val="1"/>
        </dgm:presLayoutVars>
      </dgm:prSet>
      <dgm:spPr/>
    </dgm:pt>
    <dgm:pt modelId="{3B6F8320-3EB2-4971-A8DE-5F61341E06D8}" type="pres">
      <dgm:prSet presAssocID="{5CDFEACB-3C04-4F8B-865A-3B36BC4CA245}" presName="FourNodes_2" presStyleLbl="node1" presStyleIdx="1" presStyleCnt="4">
        <dgm:presLayoutVars>
          <dgm:bulletEnabled val="1"/>
        </dgm:presLayoutVars>
      </dgm:prSet>
      <dgm:spPr/>
    </dgm:pt>
    <dgm:pt modelId="{BBC49354-EC82-40A8-8CE1-4F6D2389938E}" type="pres">
      <dgm:prSet presAssocID="{5CDFEACB-3C04-4F8B-865A-3B36BC4CA245}" presName="FourNodes_3" presStyleLbl="node1" presStyleIdx="2" presStyleCnt="4">
        <dgm:presLayoutVars>
          <dgm:bulletEnabled val="1"/>
        </dgm:presLayoutVars>
      </dgm:prSet>
      <dgm:spPr/>
    </dgm:pt>
    <dgm:pt modelId="{9FF29934-8FDC-4787-8493-79A937F6FEEE}" type="pres">
      <dgm:prSet presAssocID="{5CDFEACB-3C04-4F8B-865A-3B36BC4CA245}" presName="FourNodes_4" presStyleLbl="node1" presStyleIdx="3" presStyleCnt="4">
        <dgm:presLayoutVars>
          <dgm:bulletEnabled val="1"/>
        </dgm:presLayoutVars>
      </dgm:prSet>
      <dgm:spPr/>
    </dgm:pt>
    <dgm:pt modelId="{34A125D5-C2ED-48E8-9247-DBB311CFB93C}" type="pres">
      <dgm:prSet presAssocID="{5CDFEACB-3C04-4F8B-865A-3B36BC4CA245}" presName="FourConn_1-2" presStyleLbl="fgAccFollowNode1" presStyleIdx="0" presStyleCnt="3">
        <dgm:presLayoutVars>
          <dgm:bulletEnabled val="1"/>
        </dgm:presLayoutVars>
      </dgm:prSet>
      <dgm:spPr/>
    </dgm:pt>
    <dgm:pt modelId="{BA557415-AF95-4B4F-8C05-082FC3D82F16}" type="pres">
      <dgm:prSet presAssocID="{5CDFEACB-3C04-4F8B-865A-3B36BC4CA245}" presName="FourConn_2-3" presStyleLbl="fgAccFollowNode1" presStyleIdx="1" presStyleCnt="3">
        <dgm:presLayoutVars>
          <dgm:bulletEnabled val="1"/>
        </dgm:presLayoutVars>
      </dgm:prSet>
      <dgm:spPr/>
    </dgm:pt>
    <dgm:pt modelId="{D78BE9BA-9C05-4694-9CAF-9CE1089E4D7B}" type="pres">
      <dgm:prSet presAssocID="{5CDFEACB-3C04-4F8B-865A-3B36BC4CA245}" presName="FourConn_3-4" presStyleLbl="fgAccFollowNode1" presStyleIdx="2" presStyleCnt="3">
        <dgm:presLayoutVars>
          <dgm:bulletEnabled val="1"/>
        </dgm:presLayoutVars>
      </dgm:prSet>
      <dgm:spPr/>
    </dgm:pt>
    <dgm:pt modelId="{58F9DE28-57A4-4883-B4F9-F8405E2476C3}" type="pres">
      <dgm:prSet presAssocID="{5CDFEACB-3C04-4F8B-865A-3B36BC4CA245}" presName="FourNodes_1_text" presStyleLbl="node1" presStyleIdx="3" presStyleCnt="4">
        <dgm:presLayoutVars>
          <dgm:bulletEnabled val="1"/>
        </dgm:presLayoutVars>
      </dgm:prSet>
      <dgm:spPr/>
    </dgm:pt>
    <dgm:pt modelId="{F2D5760F-1DBC-4E1E-82BA-164D9CDC3BE9}" type="pres">
      <dgm:prSet presAssocID="{5CDFEACB-3C04-4F8B-865A-3B36BC4CA245}" presName="FourNodes_2_text" presStyleLbl="node1" presStyleIdx="3" presStyleCnt="4">
        <dgm:presLayoutVars>
          <dgm:bulletEnabled val="1"/>
        </dgm:presLayoutVars>
      </dgm:prSet>
      <dgm:spPr/>
    </dgm:pt>
    <dgm:pt modelId="{8BB2FB34-EABC-40C7-812C-30C8F08B4B8D}" type="pres">
      <dgm:prSet presAssocID="{5CDFEACB-3C04-4F8B-865A-3B36BC4CA245}" presName="FourNodes_3_text" presStyleLbl="node1" presStyleIdx="3" presStyleCnt="4">
        <dgm:presLayoutVars>
          <dgm:bulletEnabled val="1"/>
        </dgm:presLayoutVars>
      </dgm:prSet>
      <dgm:spPr/>
    </dgm:pt>
    <dgm:pt modelId="{EA523215-90E3-472A-8E03-1341A3383EF4}" type="pres">
      <dgm:prSet presAssocID="{5CDFEACB-3C04-4F8B-865A-3B36BC4CA24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BB80800-46F3-499D-8FC8-D0350B9456DC}" type="presOf" srcId="{A66A7474-0248-4816-B6EF-310B3DA06788}" destId="{F2D5760F-1DBC-4E1E-82BA-164D9CDC3BE9}" srcOrd="1" destOrd="0" presId="urn:microsoft.com/office/officeart/2005/8/layout/vProcess5"/>
    <dgm:cxn modelId="{BAF3FA10-A596-4204-BEDF-CFDC0065834F}" type="presOf" srcId="{A66A7474-0248-4816-B6EF-310B3DA06788}" destId="{3B6F8320-3EB2-4971-A8DE-5F61341E06D8}" srcOrd="0" destOrd="0" presId="urn:microsoft.com/office/officeart/2005/8/layout/vProcess5"/>
    <dgm:cxn modelId="{CE36A51B-CB5B-4D31-A51C-0F30BE50B5C8}" type="presOf" srcId="{15E10FA1-1E18-41C3-8898-07733AD8C417}" destId="{BBC49354-EC82-40A8-8CE1-4F6D2389938E}" srcOrd="0" destOrd="0" presId="urn:microsoft.com/office/officeart/2005/8/layout/vProcess5"/>
    <dgm:cxn modelId="{6861121C-704A-473F-8FC6-8425F5C2D6E7}" type="presOf" srcId="{0CB2D537-75B8-4855-A80E-3DFA38499F8B}" destId="{D78BE9BA-9C05-4694-9CAF-9CE1089E4D7B}" srcOrd="0" destOrd="0" presId="urn:microsoft.com/office/officeart/2005/8/layout/vProcess5"/>
    <dgm:cxn modelId="{06F93F1C-3376-4322-96A2-43F517901643}" type="presOf" srcId="{5CDFEACB-3C04-4F8B-865A-3B36BC4CA245}" destId="{9356C8A2-D6ED-45C2-B563-5B02C3152155}" srcOrd="0" destOrd="0" presId="urn:microsoft.com/office/officeart/2005/8/layout/vProcess5"/>
    <dgm:cxn modelId="{65246B2B-51F6-43EC-A258-09597E3EA2F2}" type="presOf" srcId="{9DF3AABA-6A46-4C2C-979C-E0969CFDC7A8}" destId="{EA523215-90E3-472A-8E03-1341A3383EF4}" srcOrd="1" destOrd="0" presId="urn:microsoft.com/office/officeart/2005/8/layout/vProcess5"/>
    <dgm:cxn modelId="{EE39CB63-0970-4608-A663-3D32589D55EB}" srcId="{5CDFEACB-3C04-4F8B-865A-3B36BC4CA245}" destId="{15E10FA1-1E18-41C3-8898-07733AD8C417}" srcOrd="2" destOrd="0" parTransId="{879D39FB-2558-424B-9406-6F262B89742B}" sibTransId="{0CB2D537-75B8-4855-A80E-3DFA38499F8B}"/>
    <dgm:cxn modelId="{AA9F2764-809D-4AD5-9491-D49FA38438BD}" type="presOf" srcId="{71BA7997-CDDC-4F50-8206-C36866CC4F39}" destId="{B205236F-1E6D-42FD-A6AC-2C66CF33D1C4}" srcOrd="0" destOrd="0" presId="urn:microsoft.com/office/officeart/2005/8/layout/vProcess5"/>
    <dgm:cxn modelId="{57EBC054-C2AD-49E7-9A4B-D678A9389E99}" type="presOf" srcId="{15E10FA1-1E18-41C3-8898-07733AD8C417}" destId="{8BB2FB34-EABC-40C7-812C-30C8F08B4B8D}" srcOrd="1" destOrd="0" presId="urn:microsoft.com/office/officeart/2005/8/layout/vProcess5"/>
    <dgm:cxn modelId="{FC7B618A-5CAC-4FDD-AA50-551B2C0D6838}" type="presOf" srcId="{9DF3AABA-6A46-4C2C-979C-E0969CFDC7A8}" destId="{9FF29934-8FDC-4787-8493-79A937F6FEEE}" srcOrd="0" destOrd="0" presId="urn:microsoft.com/office/officeart/2005/8/layout/vProcess5"/>
    <dgm:cxn modelId="{66332D98-B76D-4647-8859-837217A8DCA7}" srcId="{5CDFEACB-3C04-4F8B-865A-3B36BC4CA245}" destId="{71BA7997-CDDC-4F50-8206-C36866CC4F39}" srcOrd="0" destOrd="0" parTransId="{5F6F3851-2CD3-40B7-8C3F-9817109CFA61}" sibTransId="{FB547B7C-96E6-49FA-954E-B38995790ACB}"/>
    <dgm:cxn modelId="{E9F68BA2-CABD-4C02-B860-7BC4471D979C}" srcId="{5CDFEACB-3C04-4F8B-865A-3B36BC4CA245}" destId="{A66A7474-0248-4816-B6EF-310B3DA06788}" srcOrd="1" destOrd="0" parTransId="{071623CF-22FA-445E-A511-D3D1278A9CB4}" sibTransId="{28D4AA2D-3AAB-4716-847A-3270B9C9D03C}"/>
    <dgm:cxn modelId="{D656F5B6-587E-49A1-96D0-15E4CD804284}" type="presOf" srcId="{FB547B7C-96E6-49FA-954E-B38995790ACB}" destId="{34A125D5-C2ED-48E8-9247-DBB311CFB93C}" srcOrd="0" destOrd="0" presId="urn:microsoft.com/office/officeart/2005/8/layout/vProcess5"/>
    <dgm:cxn modelId="{6D4EC1D4-A7E6-4AFE-A0BC-D37C72CD1AF0}" type="presOf" srcId="{71BA7997-CDDC-4F50-8206-C36866CC4F39}" destId="{58F9DE28-57A4-4883-B4F9-F8405E2476C3}" srcOrd="1" destOrd="0" presId="urn:microsoft.com/office/officeart/2005/8/layout/vProcess5"/>
    <dgm:cxn modelId="{08C1DCE0-4007-495F-8DDB-46744C06EFB1}" srcId="{5CDFEACB-3C04-4F8B-865A-3B36BC4CA245}" destId="{9DF3AABA-6A46-4C2C-979C-E0969CFDC7A8}" srcOrd="3" destOrd="0" parTransId="{078B453E-7ED4-40CB-8574-DE9259278CED}" sibTransId="{569E9EB7-6242-46E0-BDD4-A61A7327A5D3}"/>
    <dgm:cxn modelId="{A28E36FC-6A05-47B4-B78A-1CB4A62F1A65}" type="presOf" srcId="{28D4AA2D-3AAB-4716-847A-3270B9C9D03C}" destId="{BA557415-AF95-4B4F-8C05-082FC3D82F16}" srcOrd="0" destOrd="0" presId="urn:microsoft.com/office/officeart/2005/8/layout/vProcess5"/>
    <dgm:cxn modelId="{C783B0B5-D4BE-4CED-AFA0-49180A53A069}" type="presParOf" srcId="{9356C8A2-D6ED-45C2-B563-5B02C3152155}" destId="{B3DD01D5-0FD8-462B-BFAA-4DF2FE10BB34}" srcOrd="0" destOrd="0" presId="urn:microsoft.com/office/officeart/2005/8/layout/vProcess5"/>
    <dgm:cxn modelId="{C597DF56-B86A-4EFE-885A-9B662F9B0E45}" type="presParOf" srcId="{9356C8A2-D6ED-45C2-B563-5B02C3152155}" destId="{B205236F-1E6D-42FD-A6AC-2C66CF33D1C4}" srcOrd="1" destOrd="0" presId="urn:microsoft.com/office/officeart/2005/8/layout/vProcess5"/>
    <dgm:cxn modelId="{97E4E4F8-2D46-4ECA-BF33-323FEE5BBE51}" type="presParOf" srcId="{9356C8A2-D6ED-45C2-B563-5B02C3152155}" destId="{3B6F8320-3EB2-4971-A8DE-5F61341E06D8}" srcOrd="2" destOrd="0" presId="urn:microsoft.com/office/officeart/2005/8/layout/vProcess5"/>
    <dgm:cxn modelId="{1928EB25-5212-4242-8218-3301BBC7A927}" type="presParOf" srcId="{9356C8A2-D6ED-45C2-B563-5B02C3152155}" destId="{BBC49354-EC82-40A8-8CE1-4F6D2389938E}" srcOrd="3" destOrd="0" presId="urn:microsoft.com/office/officeart/2005/8/layout/vProcess5"/>
    <dgm:cxn modelId="{00940B4E-3FD9-451F-81A7-E541B0CBAC44}" type="presParOf" srcId="{9356C8A2-D6ED-45C2-B563-5B02C3152155}" destId="{9FF29934-8FDC-4787-8493-79A937F6FEEE}" srcOrd="4" destOrd="0" presId="urn:microsoft.com/office/officeart/2005/8/layout/vProcess5"/>
    <dgm:cxn modelId="{266135EA-BD38-444F-9F0E-4047AEA8F60A}" type="presParOf" srcId="{9356C8A2-D6ED-45C2-B563-5B02C3152155}" destId="{34A125D5-C2ED-48E8-9247-DBB311CFB93C}" srcOrd="5" destOrd="0" presId="urn:microsoft.com/office/officeart/2005/8/layout/vProcess5"/>
    <dgm:cxn modelId="{B12AA804-BC9E-4C78-97E1-FAAC7EDB2162}" type="presParOf" srcId="{9356C8A2-D6ED-45C2-B563-5B02C3152155}" destId="{BA557415-AF95-4B4F-8C05-082FC3D82F16}" srcOrd="6" destOrd="0" presId="urn:microsoft.com/office/officeart/2005/8/layout/vProcess5"/>
    <dgm:cxn modelId="{F719933E-09C2-42F4-8927-4085934460DF}" type="presParOf" srcId="{9356C8A2-D6ED-45C2-B563-5B02C3152155}" destId="{D78BE9BA-9C05-4694-9CAF-9CE1089E4D7B}" srcOrd="7" destOrd="0" presId="urn:microsoft.com/office/officeart/2005/8/layout/vProcess5"/>
    <dgm:cxn modelId="{DA7A09C8-9CDE-4569-A608-A5ADD3C2048E}" type="presParOf" srcId="{9356C8A2-D6ED-45C2-B563-5B02C3152155}" destId="{58F9DE28-57A4-4883-B4F9-F8405E2476C3}" srcOrd="8" destOrd="0" presId="urn:microsoft.com/office/officeart/2005/8/layout/vProcess5"/>
    <dgm:cxn modelId="{1CF0208C-67FF-424B-AF3C-9919F4B7821C}" type="presParOf" srcId="{9356C8A2-D6ED-45C2-B563-5B02C3152155}" destId="{F2D5760F-1DBC-4E1E-82BA-164D9CDC3BE9}" srcOrd="9" destOrd="0" presId="urn:microsoft.com/office/officeart/2005/8/layout/vProcess5"/>
    <dgm:cxn modelId="{30C224A4-8862-4E36-B0DD-EA51CF399BE0}" type="presParOf" srcId="{9356C8A2-D6ED-45C2-B563-5B02C3152155}" destId="{8BB2FB34-EABC-40C7-812C-30C8F08B4B8D}" srcOrd="10" destOrd="0" presId="urn:microsoft.com/office/officeart/2005/8/layout/vProcess5"/>
    <dgm:cxn modelId="{BBEEA02B-A910-460A-B976-85CA5256D246}" type="presParOf" srcId="{9356C8A2-D6ED-45C2-B563-5B02C3152155}" destId="{EA523215-90E3-472A-8E03-1341A3383EF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073AF-7968-43E9-81EA-EB5E38CD0518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4B2CCC8-3DD1-4204-98E8-C3E8088B5A1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2000"/>
            <a:t>Zone 3</a:t>
          </a:r>
        </a:p>
      </dgm:t>
    </dgm:pt>
    <dgm:pt modelId="{725EF414-C88A-450F-92D7-2FFED1503018}" type="parTrans" cxnId="{5518DE92-7B09-4FA9-AEEA-7F09E6898336}">
      <dgm:prSet/>
      <dgm:spPr/>
      <dgm:t>
        <a:bodyPr/>
        <a:lstStyle/>
        <a:p>
          <a:endParaRPr lang="en-AU"/>
        </a:p>
      </dgm:t>
    </dgm:pt>
    <dgm:pt modelId="{47F6AE6B-ECEA-4C75-999C-0462250D6DDD}" type="sibTrans" cxnId="{5518DE92-7B09-4FA9-AEEA-7F09E6898336}">
      <dgm:prSet/>
      <dgm:spPr/>
      <dgm:t>
        <a:bodyPr/>
        <a:lstStyle/>
        <a:p>
          <a:endParaRPr lang="en-AU"/>
        </a:p>
      </dgm:t>
    </dgm:pt>
    <dgm:pt modelId="{85A6C078-C538-4473-B8A4-17D9F347CDE7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Hepatitis and BBV testing and treatment.</a:t>
          </a:r>
        </a:p>
      </dgm:t>
    </dgm:pt>
    <dgm:pt modelId="{FFA23F56-559E-410E-81CF-F6FA5BA6BE88}" type="parTrans" cxnId="{BCF1C530-AAF5-4726-BC57-F0943FD90B8A}">
      <dgm:prSet/>
      <dgm:spPr/>
      <dgm:t>
        <a:bodyPr/>
        <a:lstStyle/>
        <a:p>
          <a:endParaRPr lang="en-AU"/>
        </a:p>
      </dgm:t>
    </dgm:pt>
    <dgm:pt modelId="{52522E16-2331-4A6E-9713-BAA141AE42BA}" type="sibTrans" cxnId="{BCF1C530-AAF5-4726-BC57-F0943FD90B8A}">
      <dgm:prSet/>
      <dgm:spPr/>
      <dgm:t>
        <a:bodyPr/>
        <a:lstStyle/>
        <a:p>
          <a:endParaRPr lang="en-AU"/>
        </a:p>
      </dgm:t>
    </dgm:pt>
    <dgm:pt modelId="{4DD06F3C-6430-460B-A23D-D5FF3607DB33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A range of health supports and referral to clinical services.</a:t>
          </a:r>
        </a:p>
      </dgm:t>
    </dgm:pt>
    <dgm:pt modelId="{8ACE998F-1FF1-4CB6-B051-FD1A48C81B98}" type="parTrans" cxnId="{81D58C6C-001F-412E-A232-BBF7AEC27107}">
      <dgm:prSet/>
      <dgm:spPr/>
      <dgm:t>
        <a:bodyPr/>
        <a:lstStyle/>
        <a:p>
          <a:endParaRPr lang="en-AU"/>
        </a:p>
      </dgm:t>
    </dgm:pt>
    <dgm:pt modelId="{D9E29D92-A18A-4ABB-A18C-0BD5BBD99A54}" type="sibTrans" cxnId="{81D58C6C-001F-412E-A232-BBF7AEC27107}">
      <dgm:prSet/>
      <dgm:spPr/>
      <dgm:t>
        <a:bodyPr/>
        <a:lstStyle/>
        <a:p>
          <a:endParaRPr lang="en-AU"/>
        </a:p>
      </dgm:t>
    </dgm:pt>
    <dgm:pt modelId="{282BDCA4-4C12-4DE7-9C8B-99DB7B902B1C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Material aid and social support services.</a:t>
          </a:r>
        </a:p>
      </dgm:t>
    </dgm:pt>
    <dgm:pt modelId="{52AE25E3-9639-4D51-B416-FAD71CC3152B}" type="parTrans" cxnId="{17735F00-4C94-407B-A8C8-F4F8549D07ED}">
      <dgm:prSet/>
      <dgm:spPr/>
      <dgm:t>
        <a:bodyPr/>
        <a:lstStyle/>
        <a:p>
          <a:endParaRPr lang="en-AU"/>
        </a:p>
      </dgm:t>
    </dgm:pt>
    <dgm:pt modelId="{908F3837-052A-42BB-81BB-403170683C3B}" type="sibTrans" cxnId="{17735F00-4C94-407B-A8C8-F4F8549D07ED}">
      <dgm:prSet/>
      <dgm:spPr/>
      <dgm:t>
        <a:bodyPr/>
        <a:lstStyle/>
        <a:p>
          <a:endParaRPr lang="en-AU"/>
        </a:p>
      </dgm:t>
    </dgm:pt>
    <dgm:pt modelId="{C5AE3D10-3F6D-4664-83AC-3FB067B4C6DA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Opportunities for engagement, support and structured activities.</a:t>
          </a:r>
        </a:p>
      </dgm:t>
    </dgm:pt>
    <dgm:pt modelId="{5CF1FC01-9C5B-404E-8ECA-3A91B9E5F47D}" type="parTrans" cxnId="{0F2063D5-DACC-45C6-B4A2-3DE7DAA316AF}">
      <dgm:prSet/>
      <dgm:spPr/>
      <dgm:t>
        <a:bodyPr/>
        <a:lstStyle/>
        <a:p>
          <a:endParaRPr lang="en-AU"/>
        </a:p>
      </dgm:t>
    </dgm:pt>
    <dgm:pt modelId="{75619CC7-1ED6-4B27-B32D-64EFF650EE2D}" type="sibTrans" cxnId="{0F2063D5-DACC-45C6-B4A2-3DE7DAA316AF}">
      <dgm:prSet/>
      <dgm:spPr/>
      <dgm:t>
        <a:bodyPr/>
        <a:lstStyle/>
        <a:p>
          <a:endParaRPr lang="en-AU"/>
        </a:p>
      </dgm:t>
    </dgm:pt>
    <dgm:pt modelId="{537E15BB-2AE8-4B21-B0A1-9A16DBEB65CA}" type="pres">
      <dgm:prSet presAssocID="{858073AF-7968-43E9-81EA-EB5E38CD051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9B803F-3A60-45DC-BDEE-E918124534CA}" type="pres">
      <dgm:prSet presAssocID="{04B2CCC8-3DD1-4204-98E8-C3E8088B5A1D}" presName="centerShape" presStyleLbl="node0" presStyleIdx="0" presStyleCnt="1"/>
      <dgm:spPr>
        <a:prstGeom prst="ellipse">
          <a:avLst/>
        </a:prstGeom>
      </dgm:spPr>
    </dgm:pt>
    <dgm:pt modelId="{5682D553-9EE6-4217-8915-8533D920A76F}" type="pres">
      <dgm:prSet presAssocID="{FFA23F56-559E-410E-81CF-F6FA5BA6BE88}" presName="parTrans" presStyleLbl="sibTrans2D1" presStyleIdx="0" presStyleCnt="4"/>
      <dgm:spPr/>
    </dgm:pt>
    <dgm:pt modelId="{64E49F73-90DB-46CD-9C4F-4F1EDB42AE0A}" type="pres">
      <dgm:prSet presAssocID="{FFA23F56-559E-410E-81CF-F6FA5BA6BE88}" presName="connectorText" presStyleLbl="sibTrans2D1" presStyleIdx="0" presStyleCnt="4"/>
      <dgm:spPr/>
    </dgm:pt>
    <dgm:pt modelId="{3DC61886-7499-40EA-AD54-AF2E7300E957}" type="pres">
      <dgm:prSet presAssocID="{85A6C078-C538-4473-B8A4-17D9F347CDE7}" presName="node" presStyleLbl="node1" presStyleIdx="0" presStyleCnt="4" custScaleX="145992" custScaleY="87033">
        <dgm:presLayoutVars>
          <dgm:bulletEnabled val="1"/>
        </dgm:presLayoutVars>
      </dgm:prSet>
      <dgm:spPr>
        <a:prstGeom prst="roundRect">
          <a:avLst/>
        </a:prstGeom>
      </dgm:spPr>
    </dgm:pt>
    <dgm:pt modelId="{30D75E73-EEB3-4F01-B160-6C9D446AB9F9}" type="pres">
      <dgm:prSet presAssocID="{8ACE998F-1FF1-4CB6-B051-FD1A48C81B98}" presName="parTrans" presStyleLbl="sibTrans2D1" presStyleIdx="1" presStyleCnt="4" custScaleX="94311"/>
      <dgm:spPr/>
    </dgm:pt>
    <dgm:pt modelId="{02A56653-E855-4528-946F-D4E6E68ABF5B}" type="pres">
      <dgm:prSet presAssocID="{8ACE998F-1FF1-4CB6-B051-FD1A48C81B98}" presName="connectorText" presStyleLbl="sibTrans2D1" presStyleIdx="1" presStyleCnt="4"/>
      <dgm:spPr/>
    </dgm:pt>
    <dgm:pt modelId="{358217DF-2E2A-4F1B-BA01-6C16E6375D55}" type="pres">
      <dgm:prSet presAssocID="{4DD06F3C-6430-460B-A23D-D5FF3607DB33}" presName="node" presStyleLbl="node1" presStyleIdx="1" presStyleCnt="4" custScaleX="145992" custScaleY="87033" custRadScaleRad="123584" custRadScaleInc="1279">
        <dgm:presLayoutVars>
          <dgm:bulletEnabled val="1"/>
        </dgm:presLayoutVars>
      </dgm:prSet>
      <dgm:spPr>
        <a:prstGeom prst="roundRect">
          <a:avLst/>
        </a:prstGeom>
      </dgm:spPr>
    </dgm:pt>
    <dgm:pt modelId="{78E3DF71-0DF5-41F3-9CAA-B0CB58470CE1}" type="pres">
      <dgm:prSet presAssocID="{52AE25E3-9639-4D51-B416-FAD71CC3152B}" presName="parTrans" presStyleLbl="sibTrans2D1" presStyleIdx="2" presStyleCnt="4" custScaleX="100503"/>
      <dgm:spPr/>
    </dgm:pt>
    <dgm:pt modelId="{C207155F-4EDB-4AF6-8EBD-ACE399686A20}" type="pres">
      <dgm:prSet presAssocID="{52AE25E3-9639-4D51-B416-FAD71CC3152B}" presName="connectorText" presStyleLbl="sibTrans2D1" presStyleIdx="2" presStyleCnt="4"/>
      <dgm:spPr/>
    </dgm:pt>
    <dgm:pt modelId="{0077B907-C349-42F2-8AAA-49D2800B4F7F}" type="pres">
      <dgm:prSet presAssocID="{282BDCA4-4C12-4DE7-9C8B-99DB7B902B1C}" presName="node" presStyleLbl="node1" presStyleIdx="2" presStyleCnt="4" custScaleX="145992" custScaleY="87033">
        <dgm:presLayoutVars>
          <dgm:bulletEnabled val="1"/>
        </dgm:presLayoutVars>
      </dgm:prSet>
      <dgm:spPr>
        <a:prstGeom prst="roundRect">
          <a:avLst/>
        </a:prstGeom>
      </dgm:spPr>
    </dgm:pt>
    <dgm:pt modelId="{A9976E82-9268-481F-92DB-D8EC11864E23}" type="pres">
      <dgm:prSet presAssocID="{5CF1FC01-9C5B-404E-8ECA-3A91B9E5F47D}" presName="parTrans" presStyleLbl="sibTrans2D1" presStyleIdx="3" presStyleCnt="4" custScaleX="113029" custLinFactNeighborX="-10197"/>
      <dgm:spPr/>
    </dgm:pt>
    <dgm:pt modelId="{70EBE0ED-2B6A-476D-B551-574A6B1EFE7F}" type="pres">
      <dgm:prSet presAssocID="{5CF1FC01-9C5B-404E-8ECA-3A91B9E5F47D}" presName="connectorText" presStyleLbl="sibTrans2D1" presStyleIdx="3" presStyleCnt="4"/>
      <dgm:spPr/>
    </dgm:pt>
    <dgm:pt modelId="{3F8DC06D-22C5-476B-B28A-57F29E719493}" type="pres">
      <dgm:prSet presAssocID="{C5AE3D10-3F6D-4664-83AC-3FB067B4C6DA}" presName="node" presStyleLbl="node1" presStyleIdx="3" presStyleCnt="4" custScaleX="145992" custScaleY="87033" custRadScaleRad="11675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735F00-4C94-407B-A8C8-F4F8549D07ED}" srcId="{04B2CCC8-3DD1-4204-98E8-C3E8088B5A1D}" destId="{282BDCA4-4C12-4DE7-9C8B-99DB7B902B1C}" srcOrd="2" destOrd="0" parTransId="{52AE25E3-9639-4D51-B416-FAD71CC3152B}" sibTransId="{908F3837-052A-42BB-81BB-403170683C3B}"/>
    <dgm:cxn modelId="{6B319808-38A4-4E3A-B9FE-27F9359590E6}" type="presOf" srcId="{52AE25E3-9639-4D51-B416-FAD71CC3152B}" destId="{78E3DF71-0DF5-41F3-9CAA-B0CB58470CE1}" srcOrd="0" destOrd="0" presId="urn:microsoft.com/office/officeart/2005/8/layout/radial5"/>
    <dgm:cxn modelId="{8B5EF92F-4D64-4BA1-8517-21664A9E3F25}" type="presOf" srcId="{5CF1FC01-9C5B-404E-8ECA-3A91B9E5F47D}" destId="{A9976E82-9268-481F-92DB-D8EC11864E23}" srcOrd="0" destOrd="0" presId="urn:microsoft.com/office/officeart/2005/8/layout/radial5"/>
    <dgm:cxn modelId="{BCF1C530-AAF5-4726-BC57-F0943FD90B8A}" srcId="{04B2CCC8-3DD1-4204-98E8-C3E8088B5A1D}" destId="{85A6C078-C538-4473-B8A4-17D9F347CDE7}" srcOrd="0" destOrd="0" parTransId="{FFA23F56-559E-410E-81CF-F6FA5BA6BE88}" sibTransId="{52522E16-2331-4A6E-9713-BAA141AE42BA}"/>
    <dgm:cxn modelId="{128BBE3B-7BF6-48B7-96B1-F753BDA24DDA}" type="presOf" srcId="{52AE25E3-9639-4D51-B416-FAD71CC3152B}" destId="{C207155F-4EDB-4AF6-8EBD-ACE399686A20}" srcOrd="1" destOrd="0" presId="urn:microsoft.com/office/officeart/2005/8/layout/radial5"/>
    <dgm:cxn modelId="{E6717460-137E-4CCC-A681-486533530EED}" type="presOf" srcId="{4DD06F3C-6430-460B-A23D-D5FF3607DB33}" destId="{358217DF-2E2A-4F1B-BA01-6C16E6375D55}" srcOrd="0" destOrd="0" presId="urn:microsoft.com/office/officeart/2005/8/layout/radial5"/>
    <dgm:cxn modelId="{81D58C6C-001F-412E-A232-BBF7AEC27107}" srcId="{04B2CCC8-3DD1-4204-98E8-C3E8088B5A1D}" destId="{4DD06F3C-6430-460B-A23D-D5FF3607DB33}" srcOrd="1" destOrd="0" parTransId="{8ACE998F-1FF1-4CB6-B051-FD1A48C81B98}" sibTransId="{D9E29D92-A18A-4ABB-A18C-0BD5BBD99A54}"/>
    <dgm:cxn modelId="{AC507A70-AAE2-4E21-9A23-0D56A9966942}" type="presOf" srcId="{C5AE3D10-3F6D-4664-83AC-3FB067B4C6DA}" destId="{3F8DC06D-22C5-476B-B28A-57F29E719493}" srcOrd="0" destOrd="0" presId="urn:microsoft.com/office/officeart/2005/8/layout/radial5"/>
    <dgm:cxn modelId="{E1EC8885-5BA7-41AF-B25F-D3768FE84074}" type="presOf" srcId="{858073AF-7968-43E9-81EA-EB5E38CD0518}" destId="{537E15BB-2AE8-4B21-B0A1-9A16DBEB65CA}" srcOrd="0" destOrd="0" presId="urn:microsoft.com/office/officeart/2005/8/layout/radial5"/>
    <dgm:cxn modelId="{97949292-58B7-4A2A-B72F-6F6E35949B59}" type="presOf" srcId="{8ACE998F-1FF1-4CB6-B051-FD1A48C81B98}" destId="{02A56653-E855-4528-946F-D4E6E68ABF5B}" srcOrd="1" destOrd="0" presId="urn:microsoft.com/office/officeart/2005/8/layout/radial5"/>
    <dgm:cxn modelId="{5518DE92-7B09-4FA9-AEEA-7F09E6898336}" srcId="{858073AF-7968-43E9-81EA-EB5E38CD0518}" destId="{04B2CCC8-3DD1-4204-98E8-C3E8088B5A1D}" srcOrd="0" destOrd="0" parTransId="{725EF414-C88A-450F-92D7-2FFED1503018}" sibTransId="{47F6AE6B-ECEA-4C75-999C-0462250D6DDD}"/>
    <dgm:cxn modelId="{C009A399-E5C5-48E1-B223-9DE25CB379EE}" type="presOf" srcId="{FFA23F56-559E-410E-81CF-F6FA5BA6BE88}" destId="{5682D553-9EE6-4217-8915-8533D920A76F}" srcOrd="0" destOrd="0" presId="urn:microsoft.com/office/officeart/2005/8/layout/radial5"/>
    <dgm:cxn modelId="{E2FE9D9E-071F-437E-9BCE-D95F3DB8942E}" type="presOf" srcId="{85A6C078-C538-4473-B8A4-17D9F347CDE7}" destId="{3DC61886-7499-40EA-AD54-AF2E7300E957}" srcOrd="0" destOrd="0" presId="urn:microsoft.com/office/officeart/2005/8/layout/radial5"/>
    <dgm:cxn modelId="{C1C802AB-B444-45C9-BB40-20F658FABE1A}" type="presOf" srcId="{04B2CCC8-3DD1-4204-98E8-C3E8088B5A1D}" destId="{CD9B803F-3A60-45DC-BDEE-E918124534CA}" srcOrd="0" destOrd="0" presId="urn:microsoft.com/office/officeart/2005/8/layout/radial5"/>
    <dgm:cxn modelId="{6B8CA6C2-57D5-450A-B2A5-14406869BCB5}" type="presOf" srcId="{282BDCA4-4C12-4DE7-9C8B-99DB7B902B1C}" destId="{0077B907-C349-42F2-8AAA-49D2800B4F7F}" srcOrd="0" destOrd="0" presId="urn:microsoft.com/office/officeart/2005/8/layout/radial5"/>
    <dgm:cxn modelId="{0F2063D5-DACC-45C6-B4A2-3DE7DAA316AF}" srcId="{04B2CCC8-3DD1-4204-98E8-C3E8088B5A1D}" destId="{C5AE3D10-3F6D-4664-83AC-3FB067B4C6DA}" srcOrd="3" destOrd="0" parTransId="{5CF1FC01-9C5B-404E-8ECA-3A91B9E5F47D}" sibTransId="{75619CC7-1ED6-4B27-B32D-64EFF650EE2D}"/>
    <dgm:cxn modelId="{447B92D5-52E6-4917-A150-678E373077AC}" type="presOf" srcId="{8ACE998F-1FF1-4CB6-B051-FD1A48C81B98}" destId="{30D75E73-EEB3-4F01-B160-6C9D446AB9F9}" srcOrd="0" destOrd="0" presId="urn:microsoft.com/office/officeart/2005/8/layout/radial5"/>
    <dgm:cxn modelId="{0073FDD9-0403-4C66-9A8D-B6FCA0E479CA}" type="presOf" srcId="{5CF1FC01-9C5B-404E-8ECA-3A91B9E5F47D}" destId="{70EBE0ED-2B6A-476D-B551-574A6B1EFE7F}" srcOrd="1" destOrd="0" presId="urn:microsoft.com/office/officeart/2005/8/layout/radial5"/>
    <dgm:cxn modelId="{3AD532E8-210D-4E24-ADE2-7E3939F4FAB0}" type="presOf" srcId="{FFA23F56-559E-410E-81CF-F6FA5BA6BE88}" destId="{64E49F73-90DB-46CD-9C4F-4F1EDB42AE0A}" srcOrd="1" destOrd="0" presId="urn:microsoft.com/office/officeart/2005/8/layout/radial5"/>
    <dgm:cxn modelId="{76432CBA-FE53-46A2-92A7-8D75D5942E37}" type="presParOf" srcId="{537E15BB-2AE8-4B21-B0A1-9A16DBEB65CA}" destId="{CD9B803F-3A60-45DC-BDEE-E918124534CA}" srcOrd="0" destOrd="0" presId="urn:microsoft.com/office/officeart/2005/8/layout/radial5"/>
    <dgm:cxn modelId="{454C44FE-1863-4102-BF26-BB5F99270915}" type="presParOf" srcId="{537E15BB-2AE8-4B21-B0A1-9A16DBEB65CA}" destId="{5682D553-9EE6-4217-8915-8533D920A76F}" srcOrd="1" destOrd="0" presId="urn:microsoft.com/office/officeart/2005/8/layout/radial5"/>
    <dgm:cxn modelId="{AA9B89D6-829D-4ED4-8E02-1B882A8B5FA2}" type="presParOf" srcId="{5682D553-9EE6-4217-8915-8533D920A76F}" destId="{64E49F73-90DB-46CD-9C4F-4F1EDB42AE0A}" srcOrd="0" destOrd="0" presId="urn:microsoft.com/office/officeart/2005/8/layout/radial5"/>
    <dgm:cxn modelId="{65E64DBA-8DD3-4B5C-8EF5-EA180956DD21}" type="presParOf" srcId="{537E15BB-2AE8-4B21-B0A1-9A16DBEB65CA}" destId="{3DC61886-7499-40EA-AD54-AF2E7300E957}" srcOrd="2" destOrd="0" presId="urn:microsoft.com/office/officeart/2005/8/layout/radial5"/>
    <dgm:cxn modelId="{FF8E28D6-70F5-4E5C-A47E-09A90F681FD1}" type="presParOf" srcId="{537E15BB-2AE8-4B21-B0A1-9A16DBEB65CA}" destId="{30D75E73-EEB3-4F01-B160-6C9D446AB9F9}" srcOrd="3" destOrd="0" presId="urn:microsoft.com/office/officeart/2005/8/layout/radial5"/>
    <dgm:cxn modelId="{A13D287E-D8ED-4A31-8A46-5E656B935235}" type="presParOf" srcId="{30D75E73-EEB3-4F01-B160-6C9D446AB9F9}" destId="{02A56653-E855-4528-946F-D4E6E68ABF5B}" srcOrd="0" destOrd="0" presId="urn:microsoft.com/office/officeart/2005/8/layout/radial5"/>
    <dgm:cxn modelId="{4DCCA228-F521-4C44-B3FC-795C64D77FF2}" type="presParOf" srcId="{537E15BB-2AE8-4B21-B0A1-9A16DBEB65CA}" destId="{358217DF-2E2A-4F1B-BA01-6C16E6375D55}" srcOrd="4" destOrd="0" presId="urn:microsoft.com/office/officeart/2005/8/layout/radial5"/>
    <dgm:cxn modelId="{153E4033-3D10-4A43-A63C-9059F1961F08}" type="presParOf" srcId="{537E15BB-2AE8-4B21-B0A1-9A16DBEB65CA}" destId="{78E3DF71-0DF5-41F3-9CAA-B0CB58470CE1}" srcOrd="5" destOrd="0" presId="urn:microsoft.com/office/officeart/2005/8/layout/radial5"/>
    <dgm:cxn modelId="{EB0C2622-C35E-4674-96A3-71E16EE99CE9}" type="presParOf" srcId="{78E3DF71-0DF5-41F3-9CAA-B0CB58470CE1}" destId="{C207155F-4EDB-4AF6-8EBD-ACE399686A20}" srcOrd="0" destOrd="0" presId="urn:microsoft.com/office/officeart/2005/8/layout/radial5"/>
    <dgm:cxn modelId="{1333AF0A-A2F3-4A4E-9B8B-250581A8C6DE}" type="presParOf" srcId="{537E15BB-2AE8-4B21-B0A1-9A16DBEB65CA}" destId="{0077B907-C349-42F2-8AAA-49D2800B4F7F}" srcOrd="6" destOrd="0" presId="urn:microsoft.com/office/officeart/2005/8/layout/radial5"/>
    <dgm:cxn modelId="{162E04CA-FB4C-4510-941E-296DCE7DB445}" type="presParOf" srcId="{537E15BB-2AE8-4B21-B0A1-9A16DBEB65CA}" destId="{A9976E82-9268-481F-92DB-D8EC11864E23}" srcOrd="7" destOrd="0" presId="urn:microsoft.com/office/officeart/2005/8/layout/radial5"/>
    <dgm:cxn modelId="{EB8FA27E-0AB4-4BD1-9E67-5833812153BD}" type="presParOf" srcId="{A9976E82-9268-481F-92DB-D8EC11864E23}" destId="{70EBE0ED-2B6A-476D-B551-574A6B1EFE7F}" srcOrd="0" destOrd="0" presId="urn:microsoft.com/office/officeart/2005/8/layout/radial5"/>
    <dgm:cxn modelId="{170D1BAC-3B39-4A97-822E-5F497FF72C12}" type="presParOf" srcId="{537E15BB-2AE8-4B21-B0A1-9A16DBEB65CA}" destId="{3F8DC06D-22C5-476B-B28A-57F29E71949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8073AF-7968-43E9-81EA-EB5E38CD0518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4B2CCC8-3DD1-4204-98E8-C3E8088B5A1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sz="2000"/>
            <a:t>Zone 4</a:t>
          </a:r>
        </a:p>
      </dgm:t>
    </dgm:pt>
    <dgm:pt modelId="{725EF414-C88A-450F-92D7-2FFED1503018}" type="parTrans" cxnId="{5518DE92-7B09-4FA9-AEEA-7F09E6898336}">
      <dgm:prSet/>
      <dgm:spPr/>
      <dgm:t>
        <a:bodyPr/>
        <a:lstStyle/>
        <a:p>
          <a:endParaRPr lang="en-AU"/>
        </a:p>
      </dgm:t>
    </dgm:pt>
    <dgm:pt modelId="{47F6AE6B-ECEA-4C75-999C-0462250D6DDD}" type="sibTrans" cxnId="{5518DE92-7B09-4FA9-AEEA-7F09E6898336}">
      <dgm:prSet/>
      <dgm:spPr/>
      <dgm:t>
        <a:bodyPr/>
        <a:lstStyle/>
        <a:p>
          <a:endParaRPr lang="en-AU"/>
        </a:p>
      </dgm:t>
    </dgm:pt>
    <dgm:pt modelId="{85A6C078-C538-4473-B8A4-17D9F347CDE7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Provides a range of immediate healthcare interventions and support.</a:t>
          </a:r>
        </a:p>
      </dgm:t>
    </dgm:pt>
    <dgm:pt modelId="{FFA23F56-559E-410E-81CF-F6FA5BA6BE88}" type="parTrans" cxnId="{BCF1C530-AAF5-4726-BC57-F0943FD90B8A}">
      <dgm:prSet/>
      <dgm:spPr/>
      <dgm:t>
        <a:bodyPr/>
        <a:lstStyle/>
        <a:p>
          <a:endParaRPr lang="en-AU"/>
        </a:p>
      </dgm:t>
    </dgm:pt>
    <dgm:pt modelId="{52522E16-2331-4A6E-9713-BAA141AE42BA}" type="sibTrans" cxnId="{BCF1C530-AAF5-4726-BC57-F0943FD90B8A}">
      <dgm:prSet/>
      <dgm:spPr/>
      <dgm:t>
        <a:bodyPr/>
        <a:lstStyle/>
        <a:p>
          <a:endParaRPr lang="en-AU"/>
        </a:p>
      </dgm:t>
    </dgm:pt>
    <dgm:pt modelId="{4DD06F3C-6430-460B-A23D-D5FF3607DB33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Operates separately to the MSIR (people excluded from the MSIR can access health services).</a:t>
          </a:r>
        </a:p>
      </dgm:t>
    </dgm:pt>
    <dgm:pt modelId="{8ACE998F-1FF1-4CB6-B051-FD1A48C81B98}" type="parTrans" cxnId="{81D58C6C-001F-412E-A232-BBF7AEC27107}">
      <dgm:prSet/>
      <dgm:spPr/>
      <dgm:t>
        <a:bodyPr/>
        <a:lstStyle/>
        <a:p>
          <a:endParaRPr lang="en-AU"/>
        </a:p>
      </dgm:t>
    </dgm:pt>
    <dgm:pt modelId="{D9E29D92-A18A-4ABB-A18C-0BD5BBD99A54}" type="sibTrans" cxnId="{81D58C6C-001F-412E-A232-BBF7AEC27107}">
      <dgm:prSet/>
      <dgm:spPr/>
      <dgm:t>
        <a:bodyPr/>
        <a:lstStyle/>
        <a:p>
          <a:endParaRPr lang="en-AU"/>
        </a:p>
      </dgm:t>
    </dgm:pt>
    <dgm:pt modelId="{282BDCA4-4C12-4DE7-9C8B-99DB7B902B1C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Operates as a drop-in service.</a:t>
          </a:r>
        </a:p>
      </dgm:t>
    </dgm:pt>
    <dgm:pt modelId="{52AE25E3-9639-4D51-B416-FAD71CC3152B}" type="parTrans" cxnId="{17735F00-4C94-407B-A8C8-F4F8549D07ED}">
      <dgm:prSet/>
      <dgm:spPr/>
      <dgm:t>
        <a:bodyPr/>
        <a:lstStyle/>
        <a:p>
          <a:endParaRPr lang="en-AU"/>
        </a:p>
      </dgm:t>
    </dgm:pt>
    <dgm:pt modelId="{908F3837-052A-42BB-81BB-403170683C3B}" type="sibTrans" cxnId="{17735F00-4C94-407B-A8C8-F4F8549D07ED}">
      <dgm:prSet/>
      <dgm:spPr/>
      <dgm:t>
        <a:bodyPr/>
        <a:lstStyle/>
        <a:p>
          <a:endParaRPr lang="en-AU"/>
        </a:p>
      </dgm:t>
    </dgm:pt>
    <dgm:pt modelId="{C5AE3D10-3F6D-4664-83AC-3FB067B4C6DA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AU" sz="1400"/>
            <a:t>Operates a ‘twilight clinic’ to enable greater access to services</a:t>
          </a:r>
        </a:p>
      </dgm:t>
    </dgm:pt>
    <dgm:pt modelId="{5CF1FC01-9C5B-404E-8ECA-3A91B9E5F47D}" type="parTrans" cxnId="{0F2063D5-DACC-45C6-B4A2-3DE7DAA316AF}">
      <dgm:prSet/>
      <dgm:spPr/>
      <dgm:t>
        <a:bodyPr/>
        <a:lstStyle/>
        <a:p>
          <a:endParaRPr lang="en-AU"/>
        </a:p>
      </dgm:t>
    </dgm:pt>
    <dgm:pt modelId="{75619CC7-1ED6-4B27-B32D-64EFF650EE2D}" type="sibTrans" cxnId="{0F2063D5-DACC-45C6-B4A2-3DE7DAA316AF}">
      <dgm:prSet/>
      <dgm:spPr/>
      <dgm:t>
        <a:bodyPr/>
        <a:lstStyle/>
        <a:p>
          <a:endParaRPr lang="en-AU"/>
        </a:p>
      </dgm:t>
    </dgm:pt>
    <dgm:pt modelId="{537E15BB-2AE8-4B21-B0A1-9A16DBEB65CA}" type="pres">
      <dgm:prSet presAssocID="{858073AF-7968-43E9-81EA-EB5E38CD051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9B803F-3A60-45DC-BDEE-E918124534CA}" type="pres">
      <dgm:prSet presAssocID="{04B2CCC8-3DD1-4204-98E8-C3E8088B5A1D}" presName="centerShape" presStyleLbl="node0" presStyleIdx="0" presStyleCnt="1"/>
      <dgm:spPr>
        <a:prstGeom prst="ellipse">
          <a:avLst/>
        </a:prstGeom>
      </dgm:spPr>
    </dgm:pt>
    <dgm:pt modelId="{5682D553-9EE6-4217-8915-8533D920A76F}" type="pres">
      <dgm:prSet presAssocID="{FFA23F56-559E-410E-81CF-F6FA5BA6BE88}" presName="parTrans" presStyleLbl="sibTrans2D1" presStyleIdx="0" presStyleCnt="4"/>
      <dgm:spPr/>
    </dgm:pt>
    <dgm:pt modelId="{64E49F73-90DB-46CD-9C4F-4F1EDB42AE0A}" type="pres">
      <dgm:prSet presAssocID="{FFA23F56-559E-410E-81CF-F6FA5BA6BE88}" presName="connectorText" presStyleLbl="sibTrans2D1" presStyleIdx="0" presStyleCnt="4"/>
      <dgm:spPr/>
    </dgm:pt>
    <dgm:pt modelId="{3DC61886-7499-40EA-AD54-AF2E7300E957}" type="pres">
      <dgm:prSet presAssocID="{85A6C078-C538-4473-B8A4-17D9F347CDE7}" presName="node" presStyleLbl="node1" presStyleIdx="0" presStyleCnt="4" custScaleX="145992" custScaleY="87033">
        <dgm:presLayoutVars>
          <dgm:bulletEnabled val="1"/>
        </dgm:presLayoutVars>
      </dgm:prSet>
      <dgm:spPr>
        <a:prstGeom prst="roundRect">
          <a:avLst/>
        </a:prstGeom>
      </dgm:spPr>
    </dgm:pt>
    <dgm:pt modelId="{30D75E73-EEB3-4F01-B160-6C9D446AB9F9}" type="pres">
      <dgm:prSet presAssocID="{8ACE998F-1FF1-4CB6-B051-FD1A48C81B98}" presName="parTrans" presStyleLbl="sibTrans2D1" presStyleIdx="1" presStyleCnt="4" custScaleX="94311"/>
      <dgm:spPr/>
    </dgm:pt>
    <dgm:pt modelId="{02A56653-E855-4528-946F-D4E6E68ABF5B}" type="pres">
      <dgm:prSet presAssocID="{8ACE998F-1FF1-4CB6-B051-FD1A48C81B98}" presName="connectorText" presStyleLbl="sibTrans2D1" presStyleIdx="1" presStyleCnt="4"/>
      <dgm:spPr/>
    </dgm:pt>
    <dgm:pt modelId="{358217DF-2E2A-4F1B-BA01-6C16E6375D55}" type="pres">
      <dgm:prSet presAssocID="{4DD06F3C-6430-460B-A23D-D5FF3607DB33}" presName="node" presStyleLbl="node1" presStyleIdx="1" presStyleCnt="4" custScaleX="145992" custScaleY="87033" custRadScaleRad="123584" custRadScaleInc="1279">
        <dgm:presLayoutVars>
          <dgm:bulletEnabled val="1"/>
        </dgm:presLayoutVars>
      </dgm:prSet>
      <dgm:spPr>
        <a:prstGeom prst="roundRect">
          <a:avLst/>
        </a:prstGeom>
      </dgm:spPr>
    </dgm:pt>
    <dgm:pt modelId="{78E3DF71-0DF5-41F3-9CAA-B0CB58470CE1}" type="pres">
      <dgm:prSet presAssocID="{52AE25E3-9639-4D51-B416-FAD71CC3152B}" presName="parTrans" presStyleLbl="sibTrans2D1" presStyleIdx="2" presStyleCnt="4" custScaleX="100503"/>
      <dgm:spPr/>
    </dgm:pt>
    <dgm:pt modelId="{C207155F-4EDB-4AF6-8EBD-ACE399686A20}" type="pres">
      <dgm:prSet presAssocID="{52AE25E3-9639-4D51-B416-FAD71CC3152B}" presName="connectorText" presStyleLbl="sibTrans2D1" presStyleIdx="2" presStyleCnt="4"/>
      <dgm:spPr/>
    </dgm:pt>
    <dgm:pt modelId="{0077B907-C349-42F2-8AAA-49D2800B4F7F}" type="pres">
      <dgm:prSet presAssocID="{282BDCA4-4C12-4DE7-9C8B-99DB7B902B1C}" presName="node" presStyleLbl="node1" presStyleIdx="2" presStyleCnt="4" custScaleX="145992" custScaleY="87033">
        <dgm:presLayoutVars>
          <dgm:bulletEnabled val="1"/>
        </dgm:presLayoutVars>
      </dgm:prSet>
      <dgm:spPr>
        <a:prstGeom prst="roundRect">
          <a:avLst/>
        </a:prstGeom>
      </dgm:spPr>
    </dgm:pt>
    <dgm:pt modelId="{A9976E82-9268-481F-92DB-D8EC11864E23}" type="pres">
      <dgm:prSet presAssocID="{5CF1FC01-9C5B-404E-8ECA-3A91B9E5F47D}" presName="parTrans" presStyleLbl="sibTrans2D1" presStyleIdx="3" presStyleCnt="4" custScaleX="113029" custLinFactNeighborX="-10197"/>
      <dgm:spPr/>
    </dgm:pt>
    <dgm:pt modelId="{70EBE0ED-2B6A-476D-B551-574A6B1EFE7F}" type="pres">
      <dgm:prSet presAssocID="{5CF1FC01-9C5B-404E-8ECA-3A91B9E5F47D}" presName="connectorText" presStyleLbl="sibTrans2D1" presStyleIdx="3" presStyleCnt="4"/>
      <dgm:spPr/>
    </dgm:pt>
    <dgm:pt modelId="{3F8DC06D-22C5-476B-B28A-57F29E719493}" type="pres">
      <dgm:prSet presAssocID="{C5AE3D10-3F6D-4664-83AC-3FB067B4C6DA}" presName="node" presStyleLbl="node1" presStyleIdx="3" presStyleCnt="4" custScaleX="145992" custScaleY="87033" custRadScaleRad="11675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735F00-4C94-407B-A8C8-F4F8549D07ED}" srcId="{04B2CCC8-3DD1-4204-98E8-C3E8088B5A1D}" destId="{282BDCA4-4C12-4DE7-9C8B-99DB7B902B1C}" srcOrd="2" destOrd="0" parTransId="{52AE25E3-9639-4D51-B416-FAD71CC3152B}" sibTransId="{908F3837-052A-42BB-81BB-403170683C3B}"/>
    <dgm:cxn modelId="{6B319808-38A4-4E3A-B9FE-27F9359590E6}" type="presOf" srcId="{52AE25E3-9639-4D51-B416-FAD71CC3152B}" destId="{78E3DF71-0DF5-41F3-9CAA-B0CB58470CE1}" srcOrd="0" destOrd="0" presId="urn:microsoft.com/office/officeart/2005/8/layout/radial5"/>
    <dgm:cxn modelId="{8B5EF92F-4D64-4BA1-8517-21664A9E3F25}" type="presOf" srcId="{5CF1FC01-9C5B-404E-8ECA-3A91B9E5F47D}" destId="{A9976E82-9268-481F-92DB-D8EC11864E23}" srcOrd="0" destOrd="0" presId="urn:microsoft.com/office/officeart/2005/8/layout/radial5"/>
    <dgm:cxn modelId="{BCF1C530-AAF5-4726-BC57-F0943FD90B8A}" srcId="{04B2CCC8-3DD1-4204-98E8-C3E8088B5A1D}" destId="{85A6C078-C538-4473-B8A4-17D9F347CDE7}" srcOrd="0" destOrd="0" parTransId="{FFA23F56-559E-410E-81CF-F6FA5BA6BE88}" sibTransId="{52522E16-2331-4A6E-9713-BAA141AE42BA}"/>
    <dgm:cxn modelId="{128BBE3B-7BF6-48B7-96B1-F753BDA24DDA}" type="presOf" srcId="{52AE25E3-9639-4D51-B416-FAD71CC3152B}" destId="{C207155F-4EDB-4AF6-8EBD-ACE399686A20}" srcOrd="1" destOrd="0" presId="urn:microsoft.com/office/officeart/2005/8/layout/radial5"/>
    <dgm:cxn modelId="{E6717460-137E-4CCC-A681-486533530EED}" type="presOf" srcId="{4DD06F3C-6430-460B-A23D-D5FF3607DB33}" destId="{358217DF-2E2A-4F1B-BA01-6C16E6375D55}" srcOrd="0" destOrd="0" presId="urn:microsoft.com/office/officeart/2005/8/layout/radial5"/>
    <dgm:cxn modelId="{81D58C6C-001F-412E-A232-BBF7AEC27107}" srcId="{04B2CCC8-3DD1-4204-98E8-C3E8088B5A1D}" destId="{4DD06F3C-6430-460B-A23D-D5FF3607DB33}" srcOrd="1" destOrd="0" parTransId="{8ACE998F-1FF1-4CB6-B051-FD1A48C81B98}" sibTransId="{D9E29D92-A18A-4ABB-A18C-0BD5BBD99A54}"/>
    <dgm:cxn modelId="{AC507A70-AAE2-4E21-9A23-0D56A9966942}" type="presOf" srcId="{C5AE3D10-3F6D-4664-83AC-3FB067B4C6DA}" destId="{3F8DC06D-22C5-476B-B28A-57F29E719493}" srcOrd="0" destOrd="0" presId="urn:microsoft.com/office/officeart/2005/8/layout/radial5"/>
    <dgm:cxn modelId="{E1EC8885-5BA7-41AF-B25F-D3768FE84074}" type="presOf" srcId="{858073AF-7968-43E9-81EA-EB5E38CD0518}" destId="{537E15BB-2AE8-4B21-B0A1-9A16DBEB65CA}" srcOrd="0" destOrd="0" presId="urn:microsoft.com/office/officeart/2005/8/layout/radial5"/>
    <dgm:cxn modelId="{97949292-58B7-4A2A-B72F-6F6E35949B59}" type="presOf" srcId="{8ACE998F-1FF1-4CB6-B051-FD1A48C81B98}" destId="{02A56653-E855-4528-946F-D4E6E68ABF5B}" srcOrd="1" destOrd="0" presId="urn:microsoft.com/office/officeart/2005/8/layout/radial5"/>
    <dgm:cxn modelId="{5518DE92-7B09-4FA9-AEEA-7F09E6898336}" srcId="{858073AF-7968-43E9-81EA-EB5E38CD0518}" destId="{04B2CCC8-3DD1-4204-98E8-C3E8088B5A1D}" srcOrd="0" destOrd="0" parTransId="{725EF414-C88A-450F-92D7-2FFED1503018}" sibTransId="{47F6AE6B-ECEA-4C75-999C-0462250D6DDD}"/>
    <dgm:cxn modelId="{C009A399-E5C5-48E1-B223-9DE25CB379EE}" type="presOf" srcId="{FFA23F56-559E-410E-81CF-F6FA5BA6BE88}" destId="{5682D553-9EE6-4217-8915-8533D920A76F}" srcOrd="0" destOrd="0" presId="urn:microsoft.com/office/officeart/2005/8/layout/radial5"/>
    <dgm:cxn modelId="{E2FE9D9E-071F-437E-9BCE-D95F3DB8942E}" type="presOf" srcId="{85A6C078-C538-4473-B8A4-17D9F347CDE7}" destId="{3DC61886-7499-40EA-AD54-AF2E7300E957}" srcOrd="0" destOrd="0" presId="urn:microsoft.com/office/officeart/2005/8/layout/radial5"/>
    <dgm:cxn modelId="{C1C802AB-B444-45C9-BB40-20F658FABE1A}" type="presOf" srcId="{04B2CCC8-3DD1-4204-98E8-C3E8088B5A1D}" destId="{CD9B803F-3A60-45DC-BDEE-E918124534CA}" srcOrd="0" destOrd="0" presId="urn:microsoft.com/office/officeart/2005/8/layout/radial5"/>
    <dgm:cxn modelId="{6B8CA6C2-57D5-450A-B2A5-14406869BCB5}" type="presOf" srcId="{282BDCA4-4C12-4DE7-9C8B-99DB7B902B1C}" destId="{0077B907-C349-42F2-8AAA-49D2800B4F7F}" srcOrd="0" destOrd="0" presId="urn:microsoft.com/office/officeart/2005/8/layout/radial5"/>
    <dgm:cxn modelId="{0F2063D5-DACC-45C6-B4A2-3DE7DAA316AF}" srcId="{04B2CCC8-3DD1-4204-98E8-C3E8088B5A1D}" destId="{C5AE3D10-3F6D-4664-83AC-3FB067B4C6DA}" srcOrd="3" destOrd="0" parTransId="{5CF1FC01-9C5B-404E-8ECA-3A91B9E5F47D}" sibTransId="{75619CC7-1ED6-4B27-B32D-64EFF650EE2D}"/>
    <dgm:cxn modelId="{447B92D5-52E6-4917-A150-678E373077AC}" type="presOf" srcId="{8ACE998F-1FF1-4CB6-B051-FD1A48C81B98}" destId="{30D75E73-EEB3-4F01-B160-6C9D446AB9F9}" srcOrd="0" destOrd="0" presId="urn:microsoft.com/office/officeart/2005/8/layout/radial5"/>
    <dgm:cxn modelId="{0073FDD9-0403-4C66-9A8D-B6FCA0E479CA}" type="presOf" srcId="{5CF1FC01-9C5B-404E-8ECA-3A91B9E5F47D}" destId="{70EBE0ED-2B6A-476D-B551-574A6B1EFE7F}" srcOrd="1" destOrd="0" presId="urn:microsoft.com/office/officeart/2005/8/layout/radial5"/>
    <dgm:cxn modelId="{3AD532E8-210D-4E24-ADE2-7E3939F4FAB0}" type="presOf" srcId="{FFA23F56-559E-410E-81CF-F6FA5BA6BE88}" destId="{64E49F73-90DB-46CD-9C4F-4F1EDB42AE0A}" srcOrd="1" destOrd="0" presId="urn:microsoft.com/office/officeart/2005/8/layout/radial5"/>
    <dgm:cxn modelId="{76432CBA-FE53-46A2-92A7-8D75D5942E37}" type="presParOf" srcId="{537E15BB-2AE8-4B21-B0A1-9A16DBEB65CA}" destId="{CD9B803F-3A60-45DC-BDEE-E918124534CA}" srcOrd="0" destOrd="0" presId="urn:microsoft.com/office/officeart/2005/8/layout/radial5"/>
    <dgm:cxn modelId="{454C44FE-1863-4102-BF26-BB5F99270915}" type="presParOf" srcId="{537E15BB-2AE8-4B21-B0A1-9A16DBEB65CA}" destId="{5682D553-9EE6-4217-8915-8533D920A76F}" srcOrd="1" destOrd="0" presId="urn:microsoft.com/office/officeart/2005/8/layout/radial5"/>
    <dgm:cxn modelId="{AA9B89D6-829D-4ED4-8E02-1B882A8B5FA2}" type="presParOf" srcId="{5682D553-9EE6-4217-8915-8533D920A76F}" destId="{64E49F73-90DB-46CD-9C4F-4F1EDB42AE0A}" srcOrd="0" destOrd="0" presId="urn:microsoft.com/office/officeart/2005/8/layout/radial5"/>
    <dgm:cxn modelId="{65E64DBA-8DD3-4B5C-8EF5-EA180956DD21}" type="presParOf" srcId="{537E15BB-2AE8-4B21-B0A1-9A16DBEB65CA}" destId="{3DC61886-7499-40EA-AD54-AF2E7300E957}" srcOrd="2" destOrd="0" presId="urn:microsoft.com/office/officeart/2005/8/layout/radial5"/>
    <dgm:cxn modelId="{FF8E28D6-70F5-4E5C-A47E-09A90F681FD1}" type="presParOf" srcId="{537E15BB-2AE8-4B21-B0A1-9A16DBEB65CA}" destId="{30D75E73-EEB3-4F01-B160-6C9D446AB9F9}" srcOrd="3" destOrd="0" presId="urn:microsoft.com/office/officeart/2005/8/layout/radial5"/>
    <dgm:cxn modelId="{A13D287E-D8ED-4A31-8A46-5E656B935235}" type="presParOf" srcId="{30D75E73-EEB3-4F01-B160-6C9D446AB9F9}" destId="{02A56653-E855-4528-946F-D4E6E68ABF5B}" srcOrd="0" destOrd="0" presId="urn:microsoft.com/office/officeart/2005/8/layout/radial5"/>
    <dgm:cxn modelId="{4DCCA228-F521-4C44-B3FC-795C64D77FF2}" type="presParOf" srcId="{537E15BB-2AE8-4B21-B0A1-9A16DBEB65CA}" destId="{358217DF-2E2A-4F1B-BA01-6C16E6375D55}" srcOrd="4" destOrd="0" presId="urn:microsoft.com/office/officeart/2005/8/layout/radial5"/>
    <dgm:cxn modelId="{153E4033-3D10-4A43-A63C-9059F1961F08}" type="presParOf" srcId="{537E15BB-2AE8-4B21-B0A1-9A16DBEB65CA}" destId="{78E3DF71-0DF5-41F3-9CAA-B0CB58470CE1}" srcOrd="5" destOrd="0" presId="urn:microsoft.com/office/officeart/2005/8/layout/radial5"/>
    <dgm:cxn modelId="{EB0C2622-C35E-4674-96A3-71E16EE99CE9}" type="presParOf" srcId="{78E3DF71-0DF5-41F3-9CAA-B0CB58470CE1}" destId="{C207155F-4EDB-4AF6-8EBD-ACE399686A20}" srcOrd="0" destOrd="0" presId="urn:microsoft.com/office/officeart/2005/8/layout/radial5"/>
    <dgm:cxn modelId="{1333AF0A-A2F3-4A4E-9B8B-250581A8C6DE}" type="presParOf" srcId="{537E15BB-2AE8-4B21-B0A1-9A16DBEB65CA}" destId="{0077B907-C349-42F2-8AAA-49D2800B4F7F}" srcOrd="6" destOrd="0" presId="urn:microsoft.com/office/officeart/2005/8/layout/radial5"/>
    <dgm:cxn modelId="{162E04CA-FB4C-4510-941E-296DCE7DB445}" type="presParOf" srcId="{537E15BB-2AE8-4B21-B0A1-9A16DBEB65CA}" destId="{A9976E82-9268-481F-92DB-D8EC11864E23}" srcOrd="7" destOrd="0" presId="urn:microsoft.com/office/officeart/2005/8/layout/radial5"/>
    <dgm:cxn modelId="{EB8FA27E-0AB4-4BD1-9E67-5833812153BD}" type="presParOf" srcId="{A9976E82-9268-481F-92DB-D8EC11864E23}" destId="{70EBE0ED-2B6A-476D-B551-574A6B1EFE7F}" srcOrd="0" destOrd="0" presId="urn:microsoft.com/office/officeart/2005/8/layout/radial5"/>
    <dgm:cxn modelId="{170D1BAC-3B39-4A97-822E-5F497FF72C12}" type="presParOf" srcId="{537E15BB-2AE8-4B21-B0A1-9A16DBEB65CA}" destId="{3F8DC06D-22C5-476B-B28A-57F29E71949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05BEA5-5B0B-4BF4-B43B-FFF40AD4EC23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3E78D1E-8A8C-4C78-B094-3B2AEC6DE9C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+mn-lt"/>
            </a:rPr>
            <a:t>A safe place for people who don’t want to die from an overdose during that period in their life that they are injecting drugs.</a:t>
          </a:r>
          <a:endParaRPr lang="en-AU" sz="1800" b="1">
            <a:solidFill>
              <a:schemeClr val="bg1"/>
            </a:solidFill>
          </a:endParaRPr>
        </a:p>
      </dgm:t>
    </dgm:pt>
    <dgm:pt modelId="{A6C76C5C-7D4C-43EC-8015-6C3B997DA115}" type="parTrans" cxnId="{B2DA52AA-E8AB-4E7F-A68A-BD4F89593B84}">
      <dgm:prSet/>
      <dgm:spPr/>
      <dgm:t>
        <a:bodyPr/>
        <a:lstStyle/>
        <a:p>
          <a:endParaRPr lang="en-AU"/>
        </a:p>
      </dgm:t>
    </dgm:pt>
    <dgm:pt modelId="{0EDE6AF7-563F-4E53-8BC0-9808E2D8401D}" type="sibTrans" cxnId="{B2DA52AA-E8AB-4E7F-A68A-BD4F89593B84}">
      <dgm:prSet/>
      <dgm:spPr/>
      <dgm:t>
        <a:bodyPr/>
        <a:lstStyle/>
        <a:p>
          <a:endParaRPr lang="en-AU"/>
        </a:p>
      </dgm:t>
    </dgm:pt>
    <dgm:pt modelId="{396DA51B-0075-4313-80C4-6984208949FE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0">
              <a:solidFill>
                <a:schemeClr val="bg1"/>
              </a:solidFill>
              <a:latin typeface="+mn-lt"/>
              <a:ea typeface="+mn-ea"/>
              <a:cs typeface="+mn-cs"/>
            </a:rPr>
            <a:t>A positive healthcare experience for onsite</a:t>
          </a:r>
        </a:p>
      </dgm:t>
    </dgm:pt>
    <dgm:pt modelId="{3E1DEE51-5B55-45C9-9982-CCDBD3D7F081}" type="parTrans" cxnId="{753BE144-2EBB-4D7B-88BD-B1B1A60B3449}">
      <dgm:prSet/>
      <dgm:spPr/>
      <dgm:t>
        <a:bodyPr/>
        <a:lstStyle/>
        <a:p>
          <a:endParaRPr lang="en-AU"/>
        </a:p>
      </dgm:t>
    </dgm:pt>
    <dgm:pt modelId="{A9EA3050-ECED-41F3-A3F7-A035F29804B9}" type="sibTrans" cxnId="{753BE144-2EBB-4D7B-88BD-B1B1A60B3449}">
      <dgm:prSet/>
      <dgm:spPr/>
      <dgm:t>
        <a:bodyPr/>
        <a:lstStyle/>
        <a:p>
          <a:endParaRPr lang="en-AU"/>
        </a:p>
      </dgm:t>
    </dgm:pt>
    <dgm:pt modelId="{1C0E9096-B1D1-436B-A7F5-E1A9CF7F9DB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0">
              <a:solidFill>
                <a:schemeClr val="bg1"/>
              </a:solidFill>
              <a:latin typeface="+mn-lt"/>
              <a:ea typeface="+mn-ea"/>
              <a:cs typeface="+mn-cs"/>
            </a:rPr>
            <a:t>An opportunity to support people who are often in vulnerable situations and with significant complex health and social support needs.</a:t>
          </a:r>
        </a:p>
      </dgm:t>
    </dgm:pt>
    <dgm:pt modelId="{4FDFF1FE-B6FD-4371-A06C-656F686AB471}" type="sibTrans" cxnId="{BEC45F05-724C-4A4D-A0B3-F5C873C8D99B}">
      <dgm:prSet/>
      <dgm:spPr/>
      <dgm:t>
        <a:bodyPr/>
        <a:lstStyle/>
        <a:p>
          <a:endParaRPr lang="en-AU"/>
        </a:p>
      </dgm:t>
    </dgm:pt>
    <dgm:pt modelId="{C3D11804-8F3A-46DB-8A82-30FBC0B239F2}" type="parTrans" cxnId="{BEC45F05-724C-4A4D-A0B3-F5C873C8D99B}">
      <dgm:prSet/>
      <dgm:spPr/>
      <dgm:t>
        <a:bodyPr/>
        <a:lstStyle/>
        <a:p>
          <a:endParaRPr lang="en-AU"/>
        </a:p>
      </dgm:t>
    </dgm:pt>
    <dgm:pt modelId="{D8DCC3E6-90AC-4973-898E-F6362D969351}" type="pres">
      <dgm:prSet presAssocID="{0C05BEA5-5B0B-4BF4-B43B-FFF40AD4EC2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B7FDBC0-E90A-4CD9-BD27-9C83B038DC38}" type="pres">
      <dgm:prSet presAssocID="{43E78D1E-8A8C-4C78-B094-3B2AEC6DE9C9}" presName="gear1" presStyleLbl="node1" presStyleIdx="0" presStyleCnt="3" custScaleX="128991" custScaleY="128991" custLinFactNeighborX="61734" custLinFactNeighborY="-24460">
        <dgm:presLayoutVars>
          <dgm:chMax val="1"/>
          <dgm:bulletEnabled val="1"/>
        </dgm:presLayoutVars>
      </dgm:prSet>
      <dgm:spPr/>
    </dgm:pt>
    <dgm:pt modelId="{D3931D62-C44F-40EC-8867-FCF5CD71CFF9}" type="pres">
      <dgm:prSet presAssocID="{43E78D1E-8A8C-4C78-B094-3B2AEC6DE9C9}" presName="gear1srcNode" presStyleLbl="node1" presStyleIdx="0" presStyleCnt="3"/>
      <dgm:spPr/>
    </dgm:pt>
    <dgm:pt modelId="{DE9EDB6B-00D5-45B2-BD10-66AFF39559C6}" type="pres">
      <dgm:prSet presAssocID="{43E78D1E-8A8C-4C78-B094-3B2AEC6DE9C9}" presName="gear1dstNode" presStyleLbl="node1" presStyleIdx="0" presStyleCnt="3"/>
      <dgm:spPr/>
    </dgm:pt>
    <dgm:pt modelId="{D87BEB32-BE59-4AA7-8D4F-3A0E821754B3}" type="pres">
      <dgm:prSet presAssocID="{1C0E9096-B1D1-436B-A7F5-E1A9CF7F9DBB}" presName="gear2" presStyleLbl="node1" presStyleIdx="1" presStyleCnt="3" custScaleX="128235" custScaleY="128235" custLinFactNeighborX="50419" custLinFactNeighborY="59261">
        <dgm:presLayoutVars>
          <dgm:chMax val="1"/>
          <dgm:bulletEnabled val="1"/>
        </dgm:presLayoutVars>
      </dgm:prSet>
      <dgm:spPr/>
    </dgm:pt>
    <dgm:pt modelId="{3E957146-2E80-4D1F-A089-57696FAA2ACA}" type="pres">
      <dgm:prSet presAssocID="{1C0E9096-B1D1-436B-A7F5-E1A9CF7F9DBB}" presName="gear2srcNode" presStyleLbl="node1" presStyleIdx="1" presStyleCnt="3"/>
      <dgm:spPr/>
    </dgm:pt>
    <dgm:pt modelId="{2C286D7E-3980-4A25-827A-E38256BD6573}" type="pres">
      <dgm:prSet presAssocID="{1C0E9096-B1D1-436B-A7F5-E1A9CF7F9DBB}" presName="gear2dstNode" presStyleLbl="node1" presStyleIdx="1" presStyleCnt="3"/>
      <dgm:spPr/>
    </dgm:pt>
    <dgm:pt modelId="{51FBDFCB-D8CE-4876-988C-C2EA2E6B8305}" type="pres">
      <dgm:prSet presAssocID="{396DA51B-0075-4313-80C4-6984208949FE}" presName="gear3" presStyleLbl="node1" presStyleIdx="2" presStyleCnt="3" custLinFactNeighborX="-35517" custLinFactNeighborY="34802"/>
      <dgm:spPr/>
    </dgm:pt>
    <dgm:pt modelId="{5AA32D99-299B-42FB-9A4C-63696538B385}" type="pres">
      <dgm:prSet presAssocID="{396DA51B-0075-4313-80C4-6984208949F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E8A0F77-8C71-4375-94A9-B027977C2D3C}" type="pres">
      <dgm:prSet presAssocID="{396DA51B-0075-4313-80C4-6984208949FE}" presName="gear3srcNode" presStyleLbl="node1" presStyleIdx="2" presStyleCnt="3"/>
      <dgm:spPr/>
    </dgm:pt>
    <dgm:pt modelId="{ECA677B0-FBC3-46CD-922A-8F0CDB2C588B}" type="pres">
      <dgm:prSet presAssocID="{396DA51B-0075-4313-80C4-6984208949FE}" presName="gear3dstNode" presStyleLbl="node1" presStyleIdx="2" presStyleCnt="3"/>
      <dgm:spPr/>
    </dgm:pt>
    <dgm:pt modelId="{59457F98-B6E6-4DCB-90B8-1B9ABFE15235}" type="pres">
      <dgm:prSet presAssocID="{0EDE6AF7-563F-4E53-8BC0-9808E2D8401D}" presName="connector1" presStyleLbl="sibTrans2D1" presStyleIdx="0" presStyleCnt="3" custScaleX="138359" custScaleY="138591" custLinFactNeighborX="39669" custLinFactNeighborY="-18334"/>
      <dgm:spPr/>
    </dgm:pt>
    <dgm:pt modelId="{4E01D237-E189-4FC1-9A87-2077FA18DEF2}" type="pres">
      <dgm:prSet presAssocID="{4FDFF1FE-B6FD-4371-A06C-656F686AB471}" presName="connector2" presStyleLbl="sibTrans2D1" presStyleIdx="1" presStyleCnt="3" custAng="19314437" custLinFactNeighborX="21070" custLinFactNeighborY="54709"/>
      <dgm:spPr/>
    </dgm:pt>
    <dgm:pt modelId="{55ACC4C1-3272-4CAF-A6E4-0E0ABB4FB797}" type="pres">
      <dgm:prSet presAssocID="{A9EA3050-ECED-41F3-A3F7-A035F29804B9}" presName="connector3" presStyleLbl="sibTrans2D1" presStyleIdx="2" presStyleCnt="3" custAng="18764189" custLinFactNeighborX="-32092" custLinFactNeighborY="31564"/>
      <dgm:spPr/>
    </dgm:pt>
  </dgm:ptLst>
  <dgm:cxnLst>
    <dgm:cxn modelId="{BEC45F05-724C-4A4D-A0B3-F5C873C8D99B}" srcId="{0C05BEA5-5B0B-4BF4-B43B-FFF40AD4EC23}" destId="{1C0E9096-B1D1-436B-A7F5-E1A9CF7F9DBB}" srcOrd="1" destOrd="0" parTransId="{C3D11804-8F3A-46DB-8A82-30FBC0B239F2}" sibTransId="{4FDFF1FE-B6FD-4371-A06C-656F686AB471}"/>
    <dgm:cxn modelId="{C1FEF20D-A2E6-4516-8F64-A544F3F848FD}" type="presOf" srcId="{0EDE6AF7-563F-4E53-8BC0-9808E2D8401D}" destId="{59457F98-B6E6-4DCB-90B8-1B9ABFE15235}" srcOrd="0" destOrd="0" presId="urn:microsoft.com/office/officeart/2005/8/layout/gear1"/>
    <dgm:cxn modelId="{4AB0FD18-F5E0-4E9A-A667-61C1FBB76989}" type="presOf" srcId="{1C0E9096-B1D1-436B-A7F5-E1A9CF7F9DBB}" destId="{3E957146-2E80-4D1F-A089-57696FAA2ACA}" srcOrd="1" destOrd="0" presId="urn:microsoft.com/office/officeart/2005/8/layout/gear1"/>
    <dgm:cxn modelId="{D02BC828-5F70-45DE-9722-ED3A5B276407}" type="presOf" srcId="{1C0E9096-B1D1-436B-A7F5-E1A9CF7F9DBB}" destId="{2C286D7E-3980-4A25-827A-E38256BD6573}" srcOrd="2" destOrd="0" presId="urn:microsoft.com/office/officeart/2005/8/layout/gear1"/>
    <dgm:cxn modelId="{3703805B-60AB-4551-B4FF-25895A1D64D2}" type="presOf" srcId="{4FDFF1FE-B6FD-4371-A06C-656F686AB471}" destId="{4E01D237-E189-4FC1-9A87-2077FA18DEF2}" srcOrd="0" destOrd="0" presId="urn:microsoft.com/office/officeart/2005/8/layout/gear1"/>
    <dgm:cxn modelId="{753BE144-2EBB-4D7B-88BD-B1B1A60B3449}" srcId="{0C05BEA5-5B0B-4BF4-B43B-FFF40AD4EC23}" destId="{396DA51B-0075-4313-80C4-6984208949FE}" srcOrd="2" destOrd="0" parTransId="{3E1DEE51-5B55-45C9-9982-CCDBD3D7F081}" sibTransId="{A9EA3050-ECED-41F3-A3F7-A035F29804B9}"/>
    <dgm:cxn modelId="{256E7845-A399-4513-AEDF-756EDB254BCD}" type="presOf" srcId="{0C05BEA5-5B0B-4BF4-B43B-FFF40AD4EC23}" destId="{D8DCC3E6-90AC-4973-898E-F6362D969351}" srcOrd="0" destOrd="0" presId="urn:microsoft.com/office/officeart/2005/8/layout/gear1"/>
    <dgm:cxn modelId="{E5AF3D49-F327-412E-AD24-039A550FFB41}" type="presOf" srcId="{396DA51B-0075-4313-80C4-6984208949FE}" destId="{5AA32D99-299B-42FB-9A4C-63696538B385}" srcOrd="1" destOrd="0" presId="urn:microsoft.com/office/officeart/2005/8/layout/gear1"/>
    <dgm:cxn modelId="{A330B76A-B2EA-40FF-8726-EF03BAE7FCBC}" type="presOf" srcId="{A9EA3050-ECED-41F3-A3F7-A035F29804B9}" destId="{55ACC4C1-3272-4CAF-A6E4-0E0ABB4FB797}" srcOrd="0" destOrd="0" presId="urn:microsoft.com/office/officeart/2005/8/layout/gear1"/>
    <dgm:cxn modelId="{B2DA52AA-E8AB-4E7F-A68A-BD4F89593B84}" srcId="{0C05BEA5-5B0B-4BF4-B43B-FFF40AD4EC23}" destId="{43E78D1E-8A8C-4C78-B094-3B2AEC6DE9C9}" srcOrd="0" destOrd="0" parTransId="{A6C76C5C-7D4C-43EC-8015-6C3B997DA115}" sibTransId="{0EDE6AF7-563F-4E53-8BC0-9808E2D8401D}"/>
    <dgm:cxn modelId="{86D9AFBF-5FFC-4869-96F9-DFB55C8BE0A9}" type="presOf" srcId="{43E78D1E-8A8C-4C78-B094-3B2AEC6DE9C9}" destId="{D3931D62-C44F-40EC-8867-FCF5CD71CFF9}" srcOrd="1" destOrd="0" presId="urn:microsoft.com/office/officeart/2005/8/layout/gear1"/>
    <dgm:cxn modelId="{DF2EB3C4-EC56-4E10-8364-5FD7562FFFFE}" type="presOf" srcId="{396DA51B-0075-4313-80C4-6984208949FE}" destId="{ECA677B0-FBC3-46CD-922A-8F0CDB2C588B}" srcOrd="3" destOrd="0" presId="urn:microsoft.com/office/officeart/2005/8/layout/gear1"/>
    <dgm:cxn modelId="{74C063C9-BDE1-4BA9-8059-B445758690E9}" type="presOf" srcId="{43E78D1E-8A8C-4C78-B094-3B2AEC6DE9C9}" destId="{5B7FDBC0-E90A-4CD9-BD27-9C83B038DC38}" srcOrd="0" destOrd="0" presId="urn:microsoft.com/office/officeart/2005/8/layout/gear1"/>
    <dgm:cxn modelId="{24F40ED4-24B8-4242-A544-4432279C5D14}" type="presOf" srcId="{1C0E9096-B1D1-436B-A7F5-E1A9CF7F9DBB}" destId="{D87BEB32-BE59-4AA7-8D4F-3A0E821754B3}" srcOrd="0" destOrd="0" presId="urn:microsoft.com/office/officeart/2005/8/layout/gear1"/>
    <dgm:cxn modelId="{8A76A8D6-01AE-4911-97B1-61A3D783DA14}" type="presOf" srcId="{43E78D1E-8A8C-4C78-B094-3B2AEC6DE9C9}" destId="{DE9EDB6B-00D5-45B2-BD10-66AFF39559C6}" srcOrd="2" destOrd="0" presId="urn:microsoft.com/office/officeart/2005/8/layout/gear1"/>
    <dgm:cxn modelId="{7A84D8DA-7702-4FB0-A9F4-7500A0113814}" type="presOf" srcId="{396DA51B-0075-4313-80C4-6984208949FE}" destId="{AE8A0F77-8C71-4375-94A9-B027977C2D3C}" srcOrd="2" destOrd="0" presId="urn:microsoft.com/office/officeart/2005/8/layout/gear1"/>
    <dgm:cxn modelId="{AACF3BDB-439C-4075-B198-C6834F58DF94}" type="presOf" srcId="{396DA51B-0075-4313-80C4-6984208949FE}" destId="{51FBDFCB-D8CE-4876-988C-C2EA2E6B8305}" srcOrd="0" destOrd="0" presId="urn:microsoft.com/office/officeart/2005/8/layout/gear1"/>
    <dgm:cxn modelId="{03ECF424-3237-457F-8F88-C2CF26C26DF7}" type="presParOf" srcId="{D8DCC3E6-90AC-4973-898E-F6362D969351}" destId="{5B7FDBC0-E90A-4CD9-BD27-9C83B038DC38}" srcOrd="0" destOrd="0" presId="urn:microsoft.com/office/officeart/2005/8/layout/gear1"/>
    <dgm:cxn modelId="{AB76D48C-44B9-4A4E-A8AC-BACBC8C784AD}" type="presParOf" srcId="{D8DCC3E6-90AC-4973-898E-F6362D969351}" destId="{D3931D62-C44F-40EC-8867-FCF5CD71CFF9}" srcOrd="1" destOrd="0" presId="urn:microsoft.com/office/officeart/2005/8/layout/gear1"/>
    <dgm:cxn modelId="{E0C8DDD4-F789-40D3-9367-51D148061FBE}" type="presParOf" srcId="{D8DCC3E6-90AC-4973-898E-F6362D969351}" destId="{DE9EDB6B-00D5-45B2-BD10-66AFF39559C6}" srcOrd="2" destOrd="0" presId="urn:microsoft.com/office/officeart/2005/8/layout/gear1"/>
    <dgm:cxn modelId="{A37ADC7F-26D7-4946-A2E5-F413E0436AA9}" type="presParOf" srcId="{D8DCC3E6-90AC-4973-898E-F6362D969351}" destId="{D87BEB32-BE59-4AA7-8D4F-3A0E821754B3}" srcOrd="3" destOrd="0" presId="urn:microsoft.com/office/officeart/2005/8/layout/gear1"/>
    <dgm:cxn modelId="{37B50C50-632E-4FC1-9258-CF0682971AF1}" type="presParOf" srcId="{D8DCC3E6-90AC-4973-898E-F6362D969351}" destId="{3E957146-2E80-4D1F-A089-57696FAA2ACA}" srcOrd="4" destOrd="0" presId="urn:microsoft.com/office/officeart/2005/8/layout/gear1"/>
    <dgm:cxn modelId="{1D727227-A7EB-41B4-A412-8F01A2A261E2}" type="presParOf" srcId="{D8DCC3E6-90AC-4973-898E-F6362D969351}" destId="{2C286D7E-3980-4A25-827A-E38256BD6573}" srcOrd="5" destOrd="0" presId="urn:microsoft.com/office/officeart/2005/8/layout/gear1"/>
    <dgm:cxn modelId="{B408E935-4275-4201-8E37-94C287378E4F}" type="presParOf" srcId="{D8DCC3E6-90AC-4973-898E-F6362D969351}" destId="{51FBDFCB-D8CE-4876-988C-C2EA2E6B8305}" srcOrd="6" destOrd="0" presId="urn:microsoft.com/office/officeart/2005/8/layout/gear1"/>
    <dgm:cxn modelId="{6EA5E5B4-BED5-4006-8B5C-A9BB1603FB00}" type="presParOf" srcId="{D8DCC3E6-90AC-4973-898E-F6362D969351}" destId="{5AA32D99-299B-42FB-9A4C-63696538B385}" srcOrd="7" destOrd="0" presId="urn:microsoft.com/office/officeart/2005/8/layout/gear1"/>
    <dgm:cxn modelId="{5C30093D-A144-41BC-8E35-9E3B4CF9F444}" type="presParOf" srcId="{D8DCC3E6-90AC-4973-898E-F6362D969351}" destId="{AE8A0F77-8C71-4375-94A9-B027977C2D3C}" srcOrd="8" destOrd="0" presId="urn:microsoft.com/office/officeart/2005/8/layout/gear1"/>
    <dgm:cxn modelId="{B18D048A-A420-47F4-9F26-715F727EBC8C}" type="presParOf" srcId="{D8DCC3E6-90AC-4973-898E-F6362D969351}" destId="{ECA677B0-FBC3-46CD-922A-8F0CDB2C588B}" srcOrd="9" destOrd="0" presId="urn:microsoft.com/office/officeart/2005/8/layout/gear1"/>
    <dgm:cxn modelId="{60AE3F26-FD70-46B1-B6BE-4A6E9A873F50}" type="presParOf" srcId="{D8DCC3E6-90AC-4973-898E-F6362D969351}" destId="{59457F98-B6E6-4DCB-90B8-1B9ABFE15235}" srcOrd="10" destOrd="0" presId="urn:microsoft.com/office/officeart/2005/8/layout/gear1"/>
    <dgm:cxn modelId="{E5390AB4-E355-4E8E-84CB-FC3F12BB9A9C}" type="presParOf" srcId="{D8DCC3E6-90AC-4973-898E-F6362D969351}" destId="{4E01D237-E189-4FC1-9A87-2077FA18DEF2}" srcOrd="11" destOrd="0" presId="urn:microsoft.com/office/officeart/2005/8/layout/gear1"/>
    <dgm:cxn modelId="{C35D37BB-94CD-49E7-BBFE-8E5DB39B19E5}" type="presParOf" srcId="{D8DCC3E6-90AC-4973-898E-F6362D969351}" destId="{55ACC4C1-3272-4CAF-A6E4-0E0ABB4FB7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FD6671-E602-4484-8D76-03D4F312BA9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1_2" csCatId="accent1" phldr="1"/>
      <dgm:spPr/>
      <dgm:t>
        <a:bodyPr/>
        <a:lstStyle/>
        <a:p>
          <a:endParaRPr lang="en-US"/>
        </a:p>
      </dgm:t>
    </dgm:pt>
    <dgm:pt modelId="{A7907E25-6D44-4B39-9D4B-8FAC44861107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the number of avoidable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deaths 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and the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harm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cause by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overdose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;</a:t>
          </a:r>
        </a:p>
      </dgm:t>
    </dgm:pt>
    <dgm:pt modelId="{23EF9DD8-34B6-4DD5-B73B-10AF3FC32231}" type="parTrans" cxnId="{FD00D47D-C9D1-454B-8097-397A4798EBEE}">
      <dgm:prSet/>
      <dgm:spPr/>
      <dgm:t>
        <a:bodyPr/>
        <a:lstStyle/>
        <a:p>
          <a:endParaRPr lang="en-US"/>
        </a:p>
      </dgm:t>
    </dgm:pt>
    <dgm:pt modelId="{B49215C0-2EB1-4647-B8FC-09D12316FA0A}" type="sibTrans" cxnId="{FD00D47D-C9D1-454B-8097-397A4798EBEE}">
      <dgm:prSet/>
      <dgm:spPr/>
      <dgm:t>
        <a:bodyPr/>
        <a:lstStyle/>
        <a:p>
          <a:endParaRPr lang="en-US"/>
        </a:p>
      </dgm:t>
    </dgm:pt>
    <dgm:pt modelId="{0616559F-2285-40FD-AE19-644F88A9487C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be a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gateway to health and social support services 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for people who use the MSIR (including drug treatment, rehabilitation support, healthcare, mental health treatment and support and counselling);</a:t>
          </a:r>
        </a:p>
      </dgm:t>
    </dgm:pt>
    <dgm:pt modelId="{8D9986FB-EB9D-4AC4-A1E7-77C17ECC58C5}" type="parTrans" cxnId="{31BAAD56-8D30-4241-98C2-5679F12AA819}">
      <dgm:prSet/>
      <dgm:spPr/>
      <dgm:t>
        <a:bodyPr/>
        <a:lstStyle/>
        <a:p>
          <a:endParaRPr lang="en-US"/>
        </a:p>
      </dgm:t>
    </dgm:pt>
    <dgm:pt modelId="{82EA7465-86D7-4442-A3F8-F6906CB10478}" type="sibTrans" cxnId="{31BAAD56-8D30-4241-98C2-5679F12AA819}">
      <dgm:prSet/>
      <dgm:spPr/>
      <dgm:t>
        <a:bodyPr/>
        <a:lstStyle/>
        <a:p>
          <a:endParaRPr lang="en-US"/>
        </a:p>
      </dgm:t>
    </dgm:pt>
    <dgm:pt modelId="{A6F2D9B0-5C5A-4E77-B50C-28B36CD50D76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overdose-related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ambulance attendance 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and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hospitals admissions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;</a:t>
          </a:r>
        </a:p>
      </dgm:t>
    </dgm:pt>
    <dgm:pt modelId="{EF770EBF-1CC9-489A-B655-D40D3331FBE6}" type="parTrans" cxnId="{97AF9546-F35F-4931-87E8-0D1EA60A6C97}">
      <dgm:prSet/>
      <dgm:spPr/>
      <dgm:t>
        <a:bodyPr/>
        <a:lstStyle/>
        <a:p>
          <a:endParaRPr lang="en-US"/>
        </a:p>
      </dgm:t>
    </dgm:pt>
    <dgm:pt modelId="{05448F1B-7006-48DF-8916-7F2C7198F6CA}" type="sibTrans" cxnId="{97AF9546-F35F-4931-87E8-0D1EA60A6C97}">
      <dgm:prSet/>
      <dgm:spPr/>
      <dgm:t>
        <a:bodyPr/>
        <a:lstStyle/>
        <a:p>
          <a:endParaRPr lang="en-US"/>
        </a:p>
      </dgm:t>
    </dgm:pt>
    <dgm:pt modelId="{5A622552-6858-4CA0-B0BF-7E7377B25551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the number of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discarded needles and syringes 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in public places and public injecting in the vicinity of the MSIR;</a:t>
          </a:r>
        </a:p>
      </dgm:t>
    </dgm:pt>
    <dgm:pt modelId="{E5313B32-B9F3-4012-9065-60D9A750C869}" type="parTrans" cxnId="{045A8A73-9A44-435A-B0ED-DB300E34F71A}">
      <dgm:prSet/>
      <dgm:spPr/>
      <dgm:t>
        <a:bodyPr/>
        <a:lstStyle/>
        <a:p>
          <a:endParaRPr lang="en-US"/>
        </a:p>
      </dgm:t>
    </dgm:pt>
    <dgm:pt modelId="{337DEAA2-13FB-4669-B315-C122B48B67A2}" type="sibTrans" cxnId="{045A8A73-9A44-435A-B0ED-DB300E34F71A}">
      <dgm:prSet/>
      <dgm:spPr/>
      <dgm:t>
        <a:bodyPr/>
        <a:lstStyle/>
        <a:p>
          <a:endParaRPr lang="en-US"/>
        </a:p>
      </dgm:t>
    </dgm:pt>
    <dgm:pt modelId="{26A5C010-3D07-4B34-9D32-240A9968F496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improve the amenity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of the </a:t>
          </a:r>
          <a:r>
            <a:rPr lang="en-US" sz="1400" err="1">
              <a:solidFill>
                <a:schemeClr val="accent5">
                  <a:lumMod val="50000"/>
                </a:schemeClr>
              </a:solidFill>
            </a:rPr>
            <a:t>neighbourhood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for residents and businesses in the vicinity of the MSIR;</a:t>
          </a:r>
        </a:p>
      </dgm:t>
    </dgm:pt>
    <dgm:pt modelId="{4E1F91B7-68F3-4EC1-A439-FA1FD8F8528E}" type="parTrans" cxnId="{A1F31CA9-04C1-477E-8736-FE2EF78E7A97}">
      <dgm:prSet/>
      <dgm:spPr/>
      <dgm:t>
        <a:bodyPr/>
        <a:lstStyle/>
        <a:p>
          <a:endParaRPr lang="en-US"/>
        </a:p>
      </dgm:t>
    </dgm:pt>
    <dgm:pt modelId="{C2E0C332-27F9-42F3-9D38-614B1337A367}" type="sibTrans" cxnId="{A1F31CA9-04C1-477E-8736-FE2EF78E7A97}">
      <dgm:prSet/>
      <dgm:spPr/>
      <dgm:t>
        <a:bodyPr/>
        <a:lstStyle/>
        <a:p>
          <a:endParaRPr lang="en-US"/>
        </a:p>
      </dgm:t>
    </dgm:pt>
    <dgm:pt modelId="{0FD46992-E990-4194-AF2F-060FB6FD261D}">
      <dgm:prSet custT="1"/>
      <dgm:spPr/>
      <dgm:t>
        <a:bodyPr/>
        <a:lstStyle/>
        <a:p>
          <a:r>
            <a:rPr lang="en-US" sz="1400">
              <a:solidFill>
                <a:schemeClr val="accent5">
                  <a:lumMod val="50000"/>
                </a:schemeClr>
              </a:solidFill>
            </a:rPr>
            <a:t>To assist in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reducing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 the spread of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blood-borne diseases </a:t>
          </a:r>
          <a:r>
            <a:rPr lang="en-US" sz="1400">
              <a:solidFill>
                <a:schemeClr val="accent5">
                  <a:lumMod val="50000"/>
                </a:schemeClr>
              </a:solidFill>
            </a:rPr>
            <a:t>including </a:t>
          </a:r>
          <a:r>
            <a:rPr lang="en-US" sz="1400" b="1">
              <a:solidFill>
                <a:schemeClr val="accent5">
                  <a:lumMod val="50000"/>
                </a:schemeClr>
              </a:solidFill>
            </a:rPr>
            <a:t>HIV and hepatitis C</a:t>
          </a:r>
          <a:endParaRPr lang="en-US" sz="1400">
            <a:solidFill>
              <a:schemeClr val="accent5">
                <a:lumMod val="50000"/>
              </a:schemeClr>
            </a:solidFill>
          </a:endParaRPr>
        </a:p>
      </dgm:t>
    </dgm:pt>
    <dgm:pt modelId="{6484F0D6-DF44-4DEE-8983-74D87AED28BB}" type="parTrans" cxnId="{BCEE1A9D-EEC5-4458-ADC2-53C819F5156E}">
      <dgm:prSet/>
      <dgm:spPr/>
      <dgm:t>
        <a:bodyPr/>
        <a:lstStyle/>
        <a:p>
          <a:endParaRPr lang="en-US"/>
        </a:p>
      </dgm:t>
    </dgm:pt>
    <dgm:pt modelId="{8568A47A-D6ED-452E-A39E-2E110479AA92}" type="sibTrans" cxnId="{BCEE1A9D-EEC5-4458-ADC2-53C819F5156E}">
      <dgm:prSet/>
      <dgm:spPr/>
      <dgm:t>
        <a:bodyPr/>
        <a:lstStyle/>
        <a:p>
          <a:endParaRPr lang="en-US"/>
        </a:p>
      </dgm:t>
    </dgm:pt>
    <dgm:pt modelId="{78B075B9-FF57-477F-82D8-6DA75C214FE3}" type="pres">
      <dgm:prSet presAssocID="{5AFD6671-E602-4484-8D76-03D4F312BA9C}" presName="root" presStyleCnt="0">
        <dgm:presLayoutVars>
          <dgm:dir/>
          <dgm:resizeHandles val="exact"/>
        </dgm:presLayoutVars>
      </dgm:prSet>
      <dgm:spPr/>
    </dgm:pt>
    <dgm:pt modelId="{C94CC6E2-198A-48C4-A9B9-42592D705E2F}" type="pres">
      <dgm:prSet presAssocID="{5AFD6671-E602-4484-8D76-03D4F312BA9C}" presName="container" presStyleCnt="0">
        <dgm:presLayoutVars>
          <dgm:dir/>
          <dgm:resizeHandles val="exact"/>
        </dgm:presLayoutVars>
      </dgm:prSet>
      <dgm:spPr/>
    </dgm:pt>
    <dgm:pt modelId="{CE7BDB63-C5E1-4518-8392-11638D2C0D56}" type="pres">
      <dgm:prSet presAssocID="{A7907E25-6D44-4B39-9D4B-8FAC44861107}" presName="compNode" presStyleCnt="0"/>
      <dgm:spPr/>
    </dgm:pt>
    <dgm:pt modelId="{1350F6CF-6001-4B7D-BBF6-D49F46D826E5}" type="pres">
      <dgm:prSet presAssocID="{A7907E25-6D44-4B39-9D4B-8FAC44861107}" presName="iconBgRect" presStyleLbl="bgShp" presStyleIdx="0" presStyleCnt="6"/>
      <dgm:spPr>
        <a:solidFill>
          <a:schemeClr val="accent5">
            <a:lumMod val="75000"/>
          </a:schemeClr>
        </a:solidFill>
      </dgm:spPr>
    </dgm:pt>
    <dgm:pt modelId="{E7FF5D65-D1EE-49BB-B536-529AD13FF495}" type="pres">
      <dgm:prSet presAssocID="{A7907E25-6D44-4B39-9D4B-8FAC4486110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1766D02-FC69-41EA-A7A5-F734F830A1C7}" type="pres">
      <dgm:prSet presAssocID="{A7907E25-6D44-4B39-9D4B-8FAC44861107}" presName="spaceRect" presStyleCnt="0"/>
      <dgm:spPr/>
    </dgm:pt>
    <dgm:pt modelId="{01FCF59F-3155-4363-8469-0E478CA4BE77}" type="pres">
      <dgm:prSet presAssocID="{A7907E25-6D44-4B39-9D4B-8FAC44861107}" presName="textRect" presStyleLbl="revTx" presStyleIdx="0" presStyleCnt="6">
        <dgm:presLayoutVars>
          <dgm:chMax val="1"/>
          <dgm:chPref val="1"/>
        </dgm:presLayoutVars>
      </dgm:prSet>
      <dgm:spPr/>
    </dgm:pt>
    <dgm:pt modelId="{A54011E6-FD3C-44A5-990A-1D66C53999B2}" type="pres">
      <dgm:prSet presAssocID="{B49215C0-2EB1-4647-B8FC-09D12316FA0A}" presName="sibTrans" presStyleLbl="sibTrans2D1" presStyleIdx="0" presStyleCnt="0"/>
      <dgm:spPr/>
    </dgm:pt>
    <dgm:pt modelId="{BB40CAF7-DDD3-4B8F-BCB5-33028E06E828}" type="pres">
      <dgm:prSet presAssocID="{0616559F-2285-40FD-AE19-644F88A9487C}" presName="compNode" presStyleCnt="0"/>
      <dgm:spPr/>
    </dgm:pt>
    <dgm:pt modelId="{7E7C2EC4-9F25-4A5D-9013-79B872D430AC}" type="pres">
      <dgm:prSet presAssocID="{0616559F-2285-40FD-AE19-644F88A9487C}" presName="iconBgRect" presStyleLbl="bgShp" presStyleIdx="1" presStyleCnt="6"/>
      <dgm:spPr>
        <a:solidFill>
          <a:schemeClr val="accent5">
            <a:lumMod val="75000"/>
          </a:schemeClr>
        </a:solidFill>
      </dgm:spPr>
    </dgm:pt>
    <dgm:pt modelId="{26885716-0A63-49FA-835B-5C09D86B7162}" type="pres">
      <dgm:prSet presAssocID="{0616559F-2285-40FD-AE19-644F88A9487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38195FE7-D363-4FD4-A2F6-9A1631A2F354}" type="pres">
      <dgm:prSet presAssocID="{0616559F-2285-40FD-AE19-644F88A9487C}" presName="spaceRect" presStyleCnt="0"/>
      <dgm:spPr/>
    </dgm:pt>
    <dgm:pt modelId="{51976BBC-C72A-4358-8BCF-8D7BA2C89E32}" type="pres">
      <dgm:prSet presAssocID="{0616559F-2285-40FD-AE19-644F88A9487C}" presName="textRect" presStyleLbl="revTx" presStyleIdx="1" presStyleCnt="6">
        <dgm:presLayoutVars>
          <dgm:chMax val="1"/>
          <dgm:chPref val="1"/>
        </dgm:presLayoutVars>
      </dgm:prSet>
      <dgm:spPr/>
    </dgm:pt>
    <dgm:pt modelId="{066784F6-58E0-4084-B4CB-05B59B4B0C2D}" type="pres">
      <dgm:prSet presAssocID="{82EA7465-86D7-4442-A3F8-F6906CB10478}" presName="sibTrans" presStyleLbl="sibTrans2D1" presStyleIdx="0" presStyleCnt="0"/>
      <dgm:spPr/>
    </dgm:pt>
    <dgm:pt modelId="{B9D712D8-4449-4C7A-A7D5-0B54ACBAB6A6}" type="pres">
      <dgm:prSet presAssocID="{A6F2D9B0-5C5A-4E77-B50C-28B36CD50D76}" presName="compNode" presStyleCnt="0"/>
      <dgm:spPr/>
    </dgm:pt>
    <dgm:pt modelId="{57BF7659-96F7-4B8B-A25B-8262A8BD0C20}" type="pres">
      <dgm:prSet presAssocID="{A6F2D9B0-5C5A-4E77-B50C-28B36CD50D76}" presName="iconBgRect" presStyleLbl="bgShp" presStyleIdx="2" presStyleCnt="6"/>
      <dgm:spPr>
        <a:solidFill>
          <a:schemeClr val="accent5">
            <a:lumMod val="75000"/>
          </a:schemeClr>
        </a:solidFill>
      </dgm:spPr>
    </dgm:pt>
    <dgm:pt modelId="{D9BEB58C-0256-4FDE-9433-0E71378BFDAE}" type="pres">
      <dgm:prSet presAssocID="{A6F2D9B0-5C5A-4E77-B50C-28B36CD50D7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733F0877-9BAD-4705-9CF8-BB4D013144B9}" type="pres">
      <dgm:prSet presAssocID="{A6F2D9B0-5C5A-4E77-B50C-28B36CD50D76}" presName="spaceRect" presStyleCnt="0"/>
      <dgm:spPr/>
    </dgm:pt>
    <dgm:pt modelId="{CCB3C0CE-BC08-40C8-B579-5D1BAE5D0DC9}" type="pres">
      <dgm:prSet presAssocID="{A6F2D9B0-5C5A-4E77-B50C-28B36CD50D76}" presName="textRect" presStyleLbl="revTx" presStyleIdx="2" presStyleCnt="6">
        <dgm:presLayoutVars>
          <dgm:chMax val="1"/>
          <dgm:chPref val="1"/>
        </dgm:presLayoutVars>
      </dgm:prSet>
      <dgm:spPr/>
    </dgm:pt>
    <dgm:pt modelId="{52CF42D0-3FAA-4D2C-B971-16BD95663F72}" type="pres">
      <dgm:prSet presAssocID="{05448F1B-7006-48DF-8916-7F2C7198F6CA}" presName="sibTrans" presStyleLbl="sibTrans2D1" presStyleIdx="0" presStyleCnt="0"/>
      <dgm:spPr/>
    </dgm:pt>
    <dgm:pt modelId="{ECFD26B7-EFDD-4657-B86A-9CAA24F49F78}" type="pres">
      <dgm:prSet presAssocID="{5A622552-6858-4CA0-B0BF-7E7377B25551}" presName="compNode" presStyleCnt="0"/>
      <dgm:spPr/>
    </dgm:pt>
    <dgm:pt modelId="{A027B614-8D39-46D0-A820-860949E847C3}" type="pres">
      <dgm:prSet presAssocID="{5A622552-6858-4CA0-B0BF-7E7377B25551}" presName="iconBgRect" presStyleLbl="bgShp" presStyleIdx="3" presStyleCnt="6"/>
      <dgm:spPr>
        <a:solidFill>
          <a:schemeClr val="accent5">
            <a:lumMod val="75000"/>
          </a:schemeClr>
        </a:solidFill>
      </dgm:spPr>
    </dgm:pt>
    <dgm:pt modelId="{3B7D3FEC-93D7-4049-9108-7FAC7B2642C6}" type="pres">
      <dgm:prSet presAssocID="{5A622552-6858-4CA0-B0BF-7E7377B2555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36138A79-0F31-4694-837E-8E6F9AB6FE9F}" type="pres">
      <dgm:prSet presAssocID="{5A622552-6858-4CA0-B0BF-7E7377B25551}" presName="spaceRect" presStyleCnt="0"/>
      <dgm:spPr/>
    </dgm:pt>
    <dgm:pt modelId="{C70A3252-578B-417A-9D43-EA2193A110F1}" type="pres">
      <dgm:prSet presAssocID="{5A622552-6858-4CA0-B0BF-7E7377B25551}" presName="textRect" presStyleLbl="revTx" presStyleIdx="3" presStyleCnt="6">
        <dgm:presLayoutVars>
          <dgm:chMax val="1"/>
          <dgm:chPref val="1"/>
        </dgm:presLayoutVars>
      </dgm:prSet>
      <dgm:spPr/>
    </dgm:pt>
    <dgm:pt modelId="{3EA33CE5-49A0-455A-B314-E754E68B02D9}" type="pres">
      <dgm:prSet presAssocID="{337DEAA2-13FB-4669-B315-C122B48B67A2}" presName="sibTrans" presStyleLbl="sibTrans2D1" presStyleIdx="0" presStyleCnt="0"/>
      <dgm:spPr/>
    </dgm:pt>
    <dgm:pt modelId="{ECAE358A-549A-4273-A605-332CE95875CD}" type="pres">
      <dgm:prSet presAssocID="{26A5C010-3D07-4B34-9D32-240A9968F496}" presName="compNode" presStyleCnt="0"/>
      <dgm:spPr/>
    </dgm:pt>
    <dgm:pt modelId="{A068FA34-BECD-498F-861C-99A2BA5ADC03}" type="pres">
      <dgm:prSet presAssocID="{26A5C010-3D07-4B34-9D32-240A9968F496}" presName="iconBgRect" presStyleLbl="bgShp" presStyleIdx="4" presStyleCnt="6"/>
      <dgm:spPr>
        <a:solidFill>
          <a:schemeClr val="accent5">
            <a:lumMod val="75000"/>
          </a:schemeClr>
        </a:solidFill>
      </dgm:spPr>
    </dgm:pt>
    <dgm:pt modelId="{A34A8814-6795-47E0-AA6B-2314AC5E5A25}" type="pres">
      <dgm:prSet presAssocID="{26A5C010-3D07-4B34-9D32-240A9968F49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DE8CC47-91C8-42C1-B960-DBEAA4333566}" type="pres">
      <dgm:prSet presAssocID="{26A5C010-3D07-4B34-9D32-240A9968F496}" presName="spaceRect" presStyleCnt="0"/>
      <dgm:spPr/>
    </dgm:pt>
    <dgm:pt modelId="{ADDEF217-F46C-4606-94AB-1BEF619CAA1D}" type="pres">
      <dgm:prSet presAssocID="{26A5C010-3D07-4B34-9D32-240A9968F496}" presName="textRect" presStyleLbl="revTx" presStyleIdx="4" presStyleCnt="6">
        <dgm:presLayoutVars>
          <dgm:chMax val="1"/>
          <dgm:chPref val="1"/>
        </dgm:presLayoutVars>
      </dgm:prSet>
      <dgm:spPr/>
    </dgm:pt>
    <dgm:pt modelId="{B5084D9A-8D22-4A25-A557-7B28A9238EE3}" type="pres">
      <dgm:prSet presAssocID="{C2E0C332-27F9-42F3-9D38-614B1337A367}" presName="sibTrans" presStyleLbl="sibTrans2D1" presStyleIdx="0" presStyleCnt="0"/>
      <dgm:spPr/>
    </dgm:pt>
    <dgm:pt modelId="{91BCD8E9-2C9B-48A4-87A7-C94C5CAF2159}" type="pres">
      <dgm:prSet presAssocID="{0FD46992-E990-4194-AF2F-060FB6FD261D}" presName="compNode" presStyleCnt="0"/>
      <dgm:spPr/>
    </dgm:pt>
    <dgm:pt modelId="{57410375-7A4E-460C-9D23-4B4596604BFA}" type="pres">
      <dgm:prSet presAssocID="{0FD46992-E990-4194-AF2F-060FB6FD261D}" presName="iconBgRect" presStyleLbl="bgShp" presStyleIdx="5" presStyleCnt="6"/>
      <dgm:spPr>
        <a:solidFill>
          <a:schemeClr val="accent5">
            <a:lumMod val="75000"/>
          </a:schemeClr>
        </a:solidFill>
      </dgm:spPr>
    </dgm:pt>
    <dgm:pt modelId="{5CDCEAED-BCD9-4EDC-9A3B-2049F00E47B0}" type="pres">
      <dgm:prSet presAssocID="{0FD46992-E990-4194-AF2F-060FB6FD261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72654429-5A65-40C2-AE0A-65DB518C51A5}" type="pres">
      <dgm:prSet presAssocID="{0FD46992-E990-4194-AF2F-060FB6FD261D}" presName="spaceRect" presStyleCnt="0"/>
      <dgm:spPr/>
    </dgm:pt>
    <dgm:pt modelId="{5F836ACD-7C29-4ADB-A226-B1E16CEC88F8}" type="pres">
      <dgm:prSet presAssocID="{0FD46992-E990-4194-AF2F-060FB6FD261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CA36701-7DF5-4D47-A6E4-E6A49121F497}" type="presOf" srcId="{0616559F-2285-40FD-AE19-644F88A9487C}" destId="{51976BBC-C72A-4358-8BCF-8D7BA2C89E32}" srcOrd="0" destOrd="0" presId="urn:microsoft.com/office/officeart/2018/2/layout/IconCircleList"/>
    <dgm:cxn modelId="{0DE4A620-BBBE-42E9-BA73-29D6035850E4}" type="presOf" srcId="{05448F1B-7006-48DF-8916-7F2C7198F6CA}" destId="{52CF42D0-3FAA-4D2C-B971-16BD95663F72}" srcOrd="0" destOrd="0" presId="urn:microsoft.com/office/officeart/2018/2/layout/IconCircleList"/>
    <dgm:cxn modelId="{EE056131-C459-431A-9328-92601C505FE6}" type="presOf" srcId="{C2E0C332-27F9-42F3-9D38-614B1337A367}" destId="{B5084D9A-8D22-4A25-A557-7B28A9238EE3}" srcOrd="0" destOrd="0" presId="urn:microsoft.com/office/officeart/2018/2/layout/IconCircleList"/>
    <dgm:cxn modelId="{97AF9546-F35F-4931-87E8-0D1EA60A6C97}" srcId="{5AFD6671-E602-4484-8D76-03D4F312BA9C}" destId="{A6F2D9B0-5C5A-4E77-B50C-28B36CD50D76}" srcOrd="2" destOrd="0" parTransId="{EF770EBF-1CC9-489A-B655-D40D3331FBE6}" sibTransId="{05448F1B-7006-48DF-8916-7F2C7198F6CA}"/>
    <dgm:cxn modelId="{8D0C2D49-0E8E-4C4C-B0AB-E8D866D2A145}" type="presOf" srcId="{A7907E25-6D44-4B39-9D4B-8FAC44861107}" destId="{01FCF59F-3155-4363-8469-0E478CA4BE77}" srcOrd="0" destOrd="0" presId="urn:microsoft.com/office/officeart/2018/2/layout/IconCircleList"/>
    <dgm:cxn modelId="{045A8A73-9A44-435A-B0ED-DB300E34F71A}" srcId="{5AFD6671-E602-4484-8D76-03D4F312BA9C}" destId="{5A622552-6858-4CA0-B0BF-7E7377B25551}" srcOrd="3" destOrd="0" parTransId="{E5313B32-B9F3-4012-9065-60D9A750C869}" sibTransId="{337DEAA2-13FB-4669-B315-C122B48B67A2}"/>
    <dgm:cxn modelId="{31BAAD56-8D30-4241-98C2-5679F12AA819}" srcId="{5AFD6671-E602-4484-8D76-03D4F312BA9C}" destId="{0616559F-2285-40FD-AE19-644F88A9487C}" srcOrd="1" destOrd="0" parTransId="{8D9986FB-EB9D-4AC4-A1E7-77C17ECC58C5}" sibTransId="{82EA7465-86D7-4442-A3F8-F6906CB10478}"/>
    <dgm:cxn modelId="{A5E5FE78-E440-477A-B638-37350B60A82D}" type="presOf" srcId="{0FD46992-E990-4194-AF2F-060FB6FD261D}" destId="{5F836ACD-7C29-4ADB-A226-B1E16CEC88F8}" srcOrd="0" destOrd="0" presId="urn:microsoft.com/office/officeart/2018/2/layout/IconCircleList"/>
    <dgm:cxn modelId="{FD00D47D-C9D1-454B-8097-397A4798EBEE}" srcId="{5AFD6671-E602-4484-8D76-03D4F312BA9C}" destId="{A7907E25-6D44-4B39-9D4B-8FAC44861107}" srcOrd="0" destOrd="0" parTransId="{23EF9DD8-34B6-4DD5-B73B-10AF3FC32231}" sibTransId="{B49215C0-2EB1-4647-B8FC-09D12316FA0A}"/>
    <dgm:cxn modelId="{1E750180-1F25-4C44-A889-E23BE94B6DEE}" type="presOf" srcId="{A6F2D9B0-5C5A-4E77-B50C-28B36CD50D76}" destId="{CCB3C0CE-BC08-40C8-B579-5D1BAE5D0DC9}" srcOrd="0" destOrd="0" presId="urn:microsoft.com/office/officeart/2018/2/layout/IconCircleList"/>
    <dgm:cxn modelId="{5941B690-0C8C-4AE6-8EAF-D210DF89B0FC}" type="presOf" srcId="{26A5C010-3D07-4B34-9D32-240A9968F496}" destId="{ADDEF217-F46C-4606-94AB-1BEF619CAA1D}" srcOrd="0" destOrd="0" presId="urn:microsoft.com/office/officeart/2018/2/layout/IconCircleList"/>
    <dgm:cxn modelId="{33D70294-ABEF-4553-B1C4-BEE100104DB3}" type="presOf" srcId="{5A622552-6858-4CA0-B0BF-7E7377B25551}" destId="{C70A3252-578B-417A-9D43-EA2193A110F1}" srcOrd="0" destOrd="0" presId="urn:microsoft.com/office/officeart/2018/2/layout/IconCircleList"/>
    <dgm:cxn modelId="{BCEE1A9D-EEC5-4458-ADC2-53C819F5156E}" srcId="{5AFD6671-E602-4484-8D76-03D4F312BA9C}" destId="{0FD46992-E990-4194-AF2F-060FB6FD261D}" srcOrd="5" destOrd="0" parTransId="{6484F0D6-DF44-4DEE-8983-74D87AED28BB}" sibTransId="{8568A47A-D6ED-452E-A39E-2E110479AA92}"/>
    <dgm:cxn modelId="{A1F31CA9-04C1-477E-8736-FE2EF78E7A97}" srcId="{5AFD6671-E602-4484-8D76-03D4F312BA9C}" destId="{26A5C010-3D07-4B34-9D32-240A9968F496}" srcOrd="4" destOrd="0" parTransId="{4E1F91B7-68F3-4EC1-A439-FA1FD8F8528E}" sibTransId="{C2E0C332-27F9-42F3-9D38-614B1337A367}"/>
    <dgm:cxn modelId="{0CB16DD0-6797-4911-82D8-2E2D767E8CD4}" type="presOf" srcId="{337DEAA2-13FB-4669-B315-C122B48B67A2}" destId="{3EA33CE5-49A0-455A-B314-E754E68B02D9}" srcOrd="0" destOrd="0" presId="urn:microsoft.com/office/officeart/2018/2/layout/IconCircleList"/>
    <dgm:cxn modelId="{5DBEC8D1-DA1B-4007-8CE2-355AF7DD68BA}" type="presOf" srcId="{82EA7465-86D7-4442-A3F8-F6906CB10478}" destId="{066784F6-58E0-4084-B4CB-05B59B4B0C2D}" srcOrd="0" destOrd="0" presId="urn:microsoft.com/office/officeart/2018/2/layout/IconCircleList"/>
    <dgm:cxn modelId="{078586D4-8E16-4316-BFF5-A3477CA48FC8}" type="presOf" srcId="{5AFD6671-E602-4484-8D76-03D4F312BA9C}" destId="{78B075B9-FF57-477F-82D8-6DA75C214FE3}" srcOrd="0" destOrd="0" presId="urn:microsoft.com/office/officeart/2018/2/layout/IconCircleList"/>
    <dgm:cxn modelId="{6E6197E7-0176-4E30-ACFA-B92DD569DFB2}" type="presOf" srcId="{B49215C0-2EB1-4647-B8FC-09D12316FA0A}" destId="{A54011E6-FD3C-44A5-990A-1D66C53999B2}" srcOrd="0" destOrd="0" presId="urn:microsoft.com/office/officeart/2018/2/layout/IconCircleList"/>
    <dgm:cxn modelId="{6B4A642F-9832-4F29-9267-82F1E6052C6D}" type="presParOf" srcId="{78B075B9-FF57-477F-82D8-6DA75C214FE3}" destId="{C94CC6E2-198A-48C4-A9B9-42592D705E2F}" srcOrd="0" destOrd="0" presId="urn:microsoft.com/office/officeart/2018/2/layout/IconCircleList"/>
    <dgm:cxn modelId="{F1F638E6-5477-45BF-BBBE-B2075BB328FA}" type="presParOf" srcId="{C94CC6E2-198A-48C4-A9B9-42592D705E2F}" destId="{CE7BDB63-C5E1-4518-8392-11638D2C0D56}" srcOrd="0" destOrd="0" presId="urn:microsoft.com/office/officeart/2018/2/layout/IconCircleList"/>
    <dgm:cxn modelId="{F5D17DE1-1BA9-43DE-A36C-F29C3633B4AC}" type="presParOf" srcId="{CE7BDB63-C5E1-4518-8392-11638D2C0D56}" destId="{1350F6CF-6001-4B7D-BBF6-D49F46D826E5}" srcOrd="0" destOrd="0" presId="urn:microsoft.com/office/officeart/2018/2/layout/IconCircleList"/>
    <dgm:cxn modelId="{CD4E0F85-EE4A-42AA-BA87-4714BE377202}" type="presParOf" srcId="{CE7BDB63-C5E1-4518-8392-11638D2C0D56}" destId="{E7FF5D65-D1EE-49BB-B536-529AD13FF495}" srcOrd="1" destOrd="0" presId="urn:microsoft.com/office/officeart/2018/2/layout/IconCircleList"/>
    <dgm:cxn modelId="{3B8EAC0F-3FFE-4048-80BD-18B3BFA455C4}" type="presParOf" srcId="{CE7BDB63-C5E1-4518-8392-11638D2C0D56}" destId="{91766D02-FC69-41EA-A7A5-F734F830A1C7}" srcOrd="2" destOrd="0" presId="urn:microsoft.com/office/officeart/2018/2/layout/IconCircleList"/>
    <dgm:cxn modelId="{CE2704F4-0EBD-49E1-9E9D-BB09A22A04CD}" type="presParOf" srcId="{CE7BDB63-C5E1-4518-8392-11638D2C0D56}" destId="{01FCF59F-3155-4363-8469-0E478CA4BE77}" srcOrd="3" destOrd="0" presId="urn:microsoft.com/office/officeart/2018/2/layout/IconCircleList"/>
    <dgm:cxn modelId="{5F248CBF-C599-41B3-A8B3-E06E251C8637}" type="presParOf" srcId="{C94CC6E2-198A-48C4-A9B9-42592D705E2F}" destId="{A54011E6-FD3C-44A5-990A-1D66C53999B2}" srcOrd="1" destOrd="0" presId="urn:microsoft.com/office/officeart/2018/2/layout/IconCircleList"/>
    <dgm:cxn modelId="{71723323-C6DB-4836-BABB-931A7EB22389}" type="presParOf" srcId="{C94CC6E2-198A-48C4-A9B9-42592D705E2F}" destId="{BB40CAF7-DDD3-4B8F-BCB5-33028E06E828}" srcOrd="2" destOrd="0" presId="urn:microsoft.com/office/officeart/2018/2/layout/IconCircleList"/>
    <dgm:cxn modelId="{525AFA10-8F70-459D-9CF6-78696D8F96E7}" type="presParOf" srcId="{BB40CAF7-DDD3-4B8F-BCB5-33028E06E828}" destId="{7E7C2EC4-9F25-4A5D-9013-79B872D430AC}" srcOrd="0" destOrd="0" presId="urn:microsoft.com/office/officeart/2018/2/layout/IconCircleList"/>
    <dgm:cxn modelId="{6032A1E2-79EA-4C8E-B60F-EA4B29FFAB05}" type="presParOf" srcId="{BB40CAF7-DDD3-4B8F-BCB5-33028E06E828}" destId="{26885716-0A63-49FA-835B-5C09D86B7162}" srcOrd="1" destOrd="0" presId="urn:microsoft.com/office/officeart/2018/2/layout/IconCircleList"/>
    <dgm:cxn modelId="{59AD627B-C049-4F5E-841D-CD9B0102FAC0}" type="presParOf" srcId="{BB40CAF7-DDD3-4B8F-BCB5-33028E06E828}" destId="{38195FE7-D363-4FD4-A2F6-9A1631A2F354}" srcOrd="2" destOrd="0" presId="urn:microsoft.com/office/officeart/2018/2/layout/IconCircleList"/>
    <dgm:cxn modelId="{842A8F95-0E2A-40B5-82B5-C5CCC454740D}" type="presParOf" srcId="{BB40CAF7-DDD3-4B8F-BCB5-33028E06E828}" destId="{51976BBC-C72A-4358-8BCF-8D7BA2C89E32}" srcOrd="3" destOrd="0" presId="urn:microsoft.com/office/officeart/2018/2/layout/IconCircleList"/>
    <dgm:cxn modelId="{9877274A-2384-42BC-851C-0FC053D6C55E}" type="presParOf" srcId="{C94CC6E2-198A-48C4-A9B9-42592D705E2F}" destId="{066784F6-58E0-4084-B4CB-05B59B4B0C2D}" srcOrd="3" destOrd="0" presId="urn:microsoft.com/office/officeart/2018/2/layout/IconCircleList"/>
    <dgm:cxn modelId="{A610134A-A85E-4EBA-ABF0-13106F5E20A3}" type="presParOf" srcId="{C94CC6E2-198A-48C4-A9B9-42592D705E2F}" destId="{B9D712D8-4449-4C7A-A7D5-0B54ACBAB6A6}" srcOrd="4" destOrd="0" presId="urn:microsoft.com/office/officeart/2018/2/layout/IconCircleList"/>
    <dgm:cxn modelId="{4C4109AF-1B60-4143-B98D-8DEA3301F7F3}" type="presParOf" srcId="{B9D712D8-4449-4C7A-A7D5-0B54ACBAB6A6}" destId="{57BF7659-96F7-4B8B-A25B-8262A8BD0C20}" srcOrd="0" destOrd="0" presId="urn:microsoft.com/office/officeart/2018/2/layout/IconCircleList"/>
    <dgm:cxn modelId="{3A9AF4E8-C1D3-4D6D-B8CB-062E3421AB02}" type="presParOf" srcId="{B9D712D8-4449-4C7A-A7D5-0B54ACBAB6A6}" destId="{D9BEB58C-0256-4FDE-9433-0E71378BFDAE}" srcOrd="1" destOrd="0" presId="urn:microsoft.com/office/officeart/2018/2/layout/IconCircleList"/>
    <dgm:cxn modelId="{549B2F13-4668-44B8-9AB5-286283246CE9}" type="presParOf" srcId="{B9D712D8-4449-4C7A-A7D5-0B54ACBAB6A6}" destId="{733F0877-9BAD-4705-9CF8-BB4D013144B9}" srcOrd="2" destOrd="0" presId="urn:microsoft.com/office/officeart/2018/2/layout/IconCircleList"/>
    <dgm:cxn modelId="{2748651B-7DF0-428C-8DBD-37ED5C71EBE4}" type="presParOf" srcId="{B9D712D8-4449-4C7A-A7D5-0B54ACBAB6A6}" destId="{CCB3C0CE-BC08-40C8-B579-5D1BAE5D0DC9}" srcOrd="3" destOrd="0" presId="urn:microsoft.com/office/officeart/2018/2/layout/IconCircleList"/>
    <dgm:cxn modelId="{A9B4F8A5-8D47-46C0-A419-7EF708E2F201}" type="presParOf" srcId="{C94CC6E2-198A-48C4-A9B9-42592D705E2F}" destId="{52CF42D0-3FAA-4D2C-B971-16BD95663F72}" srcOrd="5" destOrd="0" presId="urn:microsoft.com/office/officeart/2018/2/layout/IconCircleList"/>
    <dgm:cxn modelId="{1543C0E7-A136-4440-8A8D-0EB2874C52F7}" type="presParOf" srcId="{C94CC6E2-198A-48C4-A9B9-42592D705E2F}" destId="{ECFD26B7-EFDD-4657-B86A-9CAA24F49F78}" srcOrd="6" destOrd="0" presId="urn:microsoft.com/office/officeart/2018/2/layout/IconCircleList"/>
    <dgm:cxn modelId="{61B29DD7-843D-4979-8136-9C603E351950}" type="presParOf" srcId="{ECFD26B7-EFDD-4657-B86A-9CAA24F49F78}" destId="{A027B614-8D39-46D0-A820-860949E847C3}" srcOrd="0" destOrd="0" presId="urn:microsoft.com/office/officeart/2018/2/layout/IconCircleList"/>
    <dgm:cxn modelId="{BA38A694-59C9-4C17-A5A0-CF7AA8FE77DE}" type="presParOf" srcId="{ECFD26B7-EFDD-4657-B86A-9CAA24F49F78}" destId="{3B7D3FEC-93D7-4049-9108-7FAC7B2642C6}" srcOrd="1" destOrd="0" presId="urn:microsoft.com/office/officeart/2018/2/layout/IconCircleList"/>
    <dgm:cxn modelId="{DE0D2C16-3369-4225-92CD-20A5B64F5F21}" type="presParOf" srcId="{ECFD26B7-EFDD-4657-B86A-9CAA24F49F78}" destId="{36138A79-0F31-4694-837E-8E6F9AB6FE9F}" srcOrd="2" destOrd="0" presId="urn:microsoft.com/office/officeart/2018/2/layout/IconCircleList"/>
    <dgm:cxn modelId="{6B6107FE-46C7-44E1-85AB-B77F374B4420}" type="presParOf" srcId="{ECFD26B7-EFDD-4657-B86A-9CAA24F49F78}" destId="{C70A3252-578B-417A-9D43-EA2193A110F1}" srcOrd="3" destOrd="0" presId="urn:microsoft.com/office/officeart/2018/2/layout/IconCircleList"/>
    <dgm:cxn modelId="{4DB75AE9-4969-4372-B5F5-9940D099FE9C}" type="presParOf" srcId="{C94CC6E2-198A-48C4-A9B9-42592D705E2F}" destId="{3EA33CE5-49A0-455A-B314-E754E68B02D9}" srcOrd="7" destOrd="0" presId="urn:microsoft.com/office/officeart/2018/2/layout/IconCircleList"/>
    <dgm:cxn modelId="{DDE76347-6584-47A1-8B51-F7E56632FEDE}" type="presParOf" srcId="{C94CC6E2-198A-48C4-A9B9-42592D705E2F}" destId="{ECAE358A-549A-4273-A605-332CE95875CD}" srcOrd="8" destOrd="0" presId="urn:microsoft.com/office/officeart/2018/2/layout/IconCircleList"/>
    <dgm:cxn modelId="{15AA0991-C347-4E51-A20D-66F3DE2BE4AC}" type="presParOf" srcId="{ECAE358A-549A-4273-A605-332CE95875CD}" destId="{A068FA34-BECD-498F-861C-99A2BA5ADC03}" srcOrd="0" destOrd="0" presId="urn:microsoft.com/office/officeart/2018/2/layout/IconCircleList"/>
    <dgm:cxn modelId="{97C3DFFC-9EC1-486A-A486-41B6238B8255}" type="presParOf" srcId="{ECAE358A-549A-4273-A605-332CE95875CD}" destId="{A34A8814-6795-47E0-AA6B-2314AC5E5A25}" srcOrd="1" destOrd="0" presId="urn:microsoft.com/office/officeart/2018/2/layout/IconCircleList"/>
    <dgm:cxn modelId="{A67965E4-257C-4675-9C9E-050A119BACBB}" type="presParOf" srcId="{ECAE358A-549A-4273-A605-332CE95875CD}" destId="{FDE8CC47-91C8-42C1-B960-DBEAA4333566}" srcOrd="2" destOrd="0" presId="urn:microsoft.com/office/officeart/2018/2/layout/IconCircleList"/>
    <dgm:cxn modelId="{97870E47-55EF-4B30-A30C-96902837604F}" type="presParOf" srcId="{ECAE358A-549A-4273-A605-332CE95875CD}" destId="{ADDEF217-F46C-4606-94AB-1BEF619CAA1D}" srcOrd="3" destOrd="0" presId="urn:microsoft.com/office/officeart/2018/2/layout/IconCircleList"/>
    <dgm:cxn modelId="{4AE073CC-9D7B-4D7D-8901-DC0AC93725AD}" type="presParOf" srcId="{C94CC6E2-198A-48C4-A9B9-42592D705E2F}" destId="{B5084D9A-8D22-4A25-A557-7B28A9238EE3}" srcOrd="9" destOrd="0" presId="urn:microsoft.com/office/officeart/2018/2/layout/IconCircleList"/>
    <dgm:cxn modelId="{F08FF2F0-E635-41EE-AB2F-536EE57B8CEE}" type="presParOf" srcId="{C94CC6E2-198A-48C4-A9B9-42592D705E2F}" destId="{91BCD8E9-2C9B-48A4-87A7-C94C5CAF2159}" srcOrd="10" destOrd="0" presId="urn:microsoft.com/office/officeart/2018/2/layout/IconCircleList"/>
    <dgm:cxn modelId="{6B67106A-2272-46AA-B302-F4C711E5D118}" type="presParOf" srcId="{91BCD8E9-2C9B-48A4-87A7-C94C5CAF2159}" destId="{57410375-7A4E-460C-9D23-4B4596604BFA}" srcOrd="0" destOrd="0" presId="urn:microsoft.com/office/officeart/2018/2/layout/IconCircleList"/>
    <dgm:cxn modelId="{0CC07BE6-BDB6-40B9-AA5C-58405EA6A2D8}" type="presParOf" srcId="{91BCD8E9-2C9B-48A4-87A7-C94C5CAF2159}" destId="{5CDCEAED-BCD9-4EDC-9A3B-2049F00E47B0}" srcOrd="1" destOrd="0" presId="urn:microsoft.com/office/officeart/2018/2/layout/IconCircleList"/>
    <dgm:cxn modelId="{C082ABD0-8317-4E90-B530-9278AAD00C9A}" type="presParOf" srcId="{91BCD8E9-2C9B-48A4-87A7-C94C5CAF2159}" destId="{72654429-5A65-40C2-AE0A-65DB518C51A5}" srcOrd="2" destOrd="0" presId="urn:microsoft.com/office/officeart/2018/2/layout/IconCircleList"/>
    <dgm:cxn modelId="{55FB22AC-AB45-4D13-9963-D5C982634616}" type="presParOf" srcId="{91BCD8E9-2C9B-48A4-87A7-C94C5CAF2159}" destId="{5F836ACD-7C29-4ADB-A226-B1E16CEC88F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6FD179-C65E-4445-821A-9FE22A5B23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95B84-69ED-49B8-B48D-DF369DC8CA6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1"/>
            <a:t>Every client’s journey is unique and individual</a:t>
          </a:r>
        </a:p>
      </dgm:t>
    </dgm:pt>
    <dgm:pt modelId="{E00C3E82-A79B-409F-8140-DFD2E0C88E39}" type="parTrans" cxnId="{CCD9836B-0819-4D17-9BEC-531BF1C52778}">
      <dgm:prSet/>
      <dgm:spPr/>
      <dgm:t>
        <a:bodyPr/>
        <a:lstStyle/>
        <a:p>
          <a:endParaRPr lang="en-US"/>
        </a:p>
      </dgm:t>
    </dgm:pt>
    <dgm:pt modelId="{5C7E8DA9-0C33-4F33-986B-83B0CC00440D}" type="sibTrans" cxnId="{CCD9836B-0819-4D17-9BEC-531BF1C52778}">
      <dgm:prSet/>
      <dgm:spPr/>
      <dgm:t>
        <a:bodyPr/>
        <a:lstStyle/>
        <a:p>
          <a:endParaRPr lang="en-US"/>
        </a:p>
      </dgm:t>
    </dgm:pt>
    <dgm:pt modelId="{E03FA72F-5572-4902-B615-4E6FC2377505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1"/>
            <a:t>Health and wellbeing needs are complex</a:t>
          </a:r>
        </a:p>
      </dgm:t>
    </dgm:pt>
    <dgm:pt modelId="{324B2276-8F2F-487E-ABE5-098A4A418144}" type="parTrans" cxnId="{6DCE7A70-6141-4999-A434-F26697D7D4E5}">
      <dgm:prSet/>
      <dgm:spPr/>
      <dgm:t>
        <a:bodyPr/>
        <a:lstStyle/>
        <a:p>
          <a:endParaRPr lang="en-US"/>
        </a:p>
      </dgm:t>
    </dgm:pt>
    <dgm:pt modelId="{C844EEED-6E4C-447F-8C33-F85A9B7CF3A5}" type="sibTrans" cxnId="{6DCE7A70-6141-4999-A434-F26697D7D4E5}">
      <dgm:prSet/>
      <dgm:spPr/>
      <dgm:t>
        <a:bodyPr/>
        <a:lstStyle/>
        <a:p>
          <a:endParaRPr lang="en-US"/>
        </a:p>
      </dgm:t>
    </dgm:pt>
    <dgm:pt modelId="{F0810076-ADE9-43ED-9D93-B2FB8FAE64D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1"/>
            <a:t>Prevalence of challenging mental health</a:t>
          </a:r>
        </a:p>
      </dgm:t>
    </dgm:pt>
    <dgm:pt modelId="{CFEA9E3A-613F-439C-B033-F472F2855936}" type="parTrans" cxnId="{08BD7F82-CFFB-414F-A75D-587D2B1F72C0}">
      <dgm:prSet/>
      <dgm:spPr/>
      <dgm:t>
        <a:bodyPr/>
        <a:lstStyle/>
        <a:p>
          <a:endParaRPr lang="en-US"/>
        </a:p>
      </dgm:t>
    </dgm:pt>
    <dgm:pt modelId="{2769ED52-CB91-484D-BF08-AF60FE8070F9}" type="sibTrans" cxnId="{08BD7F82-CFFB-414F-A75D-587D2B1F72C0}">
      <dgm:prSet/>
      <dgm:spPr/>
      <dgm:t>
        <a:bodyPr/>
        <a:lstStyle/>
        <a:p>
          <a:endParaRPr lang="en-US"/>
        </a:p>
      </dgm:t>
    </dgm:pt>
    <dgm:pt modelId="{2B7C9E2A-91B1-421F-BCF3-AC3FCA671C0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0"/>
            <a:t>63% multiple serious life events</a:t>
          </a:r>
        </a:p>
      </dgm:t>
    </dgm:pt>
    <dgm:pt modelId="{E640F843-7F92-4692-A2D3-DF13E8334E9A}" type="parTrans" cxnId="{5FFC6E40-C48C-4DB0-87E4-2423D19AE8DC}">
      <dgm:prSet/>
      <dgm:spPr/>
      <dgm:t>
        <a:bodyPr/>
        <a:lstStyle/>
        <a:p>
          <a:endParaRPr lang="en-US"/>
        </a:p>
      </dgm:t>
    </dgm:pt>
    <dgm:pt modelId="{304E5294-8F9F-43E0-8CEF-F43AADBFB75C}" type="sibTrans" cxnId="{5FFC6E40-C48C-4DB0-87E4-2423D19AE8DC}">
      <dgm:prSet/>
      <dgm:spPr/>
      <dgm:t>
        <a:bodyPr/>
        <a:lstStyle/>
        <a:p>
          <a:endParaRPr lang="en-US"/>
        </a:p>
      </dgm:t>
    </dgm:pt>
    <dgm:pt modelId="{FA8D2395-8CD7-4A8D-BE96-5C857C09150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0"/>
            <a:t>39 per cent experience PTSD symptoms</a:t>
          </a:r>
        </a:p>
      </dgm:t>
    </dgm:pt>
    <dgm:pt modelId="{55017BF0-BE85-458E-B862-FE1C38D90A3C}" type="parTrans" cxnId="{B8AAFF7C-1866-4C47-BFEE-8185A7AD55CD}">
      <dgm:prSet/>
      <dgm:spPr/>
      <dgm:t>
        <a:bodyPr/>
        <a:lstStyle/>
        <a:p>
          <a:endParaRPr lang="en-US"/>
        </a:p>
      </dgm:t>
    </dgm:pt>
    <dgm:pt modelId="{99F4A00D-C364-472D-AAF2-C37FDC4F8793}" type="sibTrans" cxnId="{B8AAFF7C-1866-4C47-BFEE-8185A7AD55CD}">
      <dgm:prSet/>
      <dgm:spPr/>
      <dgm:t>
        <a:bodyPr/>
        <a:lstStyle/>
        <a:p>
          <a:endParaRPr lang="en-US"/>
        </a:p>
      </dgm:t>
    </dgm:pt>
    <dgm:pt modelId="{1A2CF223-7AC4-40AB-859D-C63E3E1D0765}" type="pres">
      <dgm:prSet presAssocID="{5F6FD179-C65E-4445-821A-9FE22A5B23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5FFFF9-43FF-482D-8C87-1991B20B6987}" type="pres">
      <dgm:prSet presAssocID="{23695B84-69ED-49B8-B48D-DF369DC8CA6D}" presName="hierRoot1" presStyleCnt="0">
        <dgm:presLayoutVars>
          <dgm:hierBranch val="init"/>
        </dgm:presLayoutVars>
      </dgm:prSet>
      <dgm:spPr/>
    </dgm:pt>
    <dgm:pt modelId="{887CBC37-3095-4E04-AC8E-89FF90EF416A}" type="pres">
      <dgm:prSet presAssocID="{23695B84-69ED-49B8-B48D-DF369DC8CA6D}" presName="rootComposite1" presStyleCnt="0"/>
      <dgm:spPr/>
    </dgm:pt>
    <dgm:pt modelId="{E3FC3962-0892-4F98-8E9A-573F15CDB75D}" type="pres">
      <dgm:prSet presAssocID="{23695B84-69ED-49B8-B48D-DF369DC8CA6D}" presName="rootText1" presStyleLbl="node0" presStyleIdx="0" presStyleCnt="3" custScaleX="222813" custScaleY="121568">
        <dgm:presLayoutVars>
          <dgm:chPref val="3"/>
        </dgm:presLayoutVars>
      </dgm:prSet>
      <dgm:spPr>
        <a:prstGeom prst="roundRect">
          <a:avLst/>
        </a:prstGeom>
      </dgm:spPr>
    </dgm:pt>
    <dgm:pt modelId="{21B1C01A-AECA-4FF3-A5F2-81578430C97F}" type="pres">
      <dgm:prSet presAssocID="{23695B84-69ED-49B8-B48D-DF369DC8CA6D}" presName="rootConnector1" presStyleLbl="node1" presStyleIdx="0" presStyleCnt="0"/>
      <dgm:spPr/>
    </dgm:pt>
    <dgm:pt modelId="{758D4F34-DBB2-40B4-B361-C49E2015D284}" type="pres">
      <dgm:prSet presAssocID="{23695B84-69ED-49B8-B48D-DF369DC8CA6D}" presName="hierChild2" presStyleCnt="0"/>
      <dgm:spPr/>
    </dgm:pt>
    <dgm:pt modelId="{D236966A-783F-4EE6-B658-A9BE747FCD9F}" type="pres">
      <dgm:prSet presAssocID="{23695B84-69ED-49B8-B48D-DF369DC8CA6D}" presName="hierChild3" presStyleCnt="0"/>
      <dgm:spPr/>
    </dgm:pt>
    <dgm:pt modelId="{46CA1B86-8813-4866-80A6-4B7B5A650B13}" type="pres">
      <dgm:prSet presAssocID="{E03FA72F-5572-4902-B615-4E6FC2377505}" presName="hierRoot1" presStyleCnt="0">
        <dgm:presLayoutVars>
          <dgm:hierBranch val="init"/>
        </dgm:presLayoutVars>
      </dgm:prSet>
      <dgm:spPr/>
    </dgm:pt>
    <dgm:pt modelId="{16F2D146-E1A3-43FF-96C3-89240D3BEA48}" type="pres">
      <dgm:prSet presAssocID="{E03FA72F-5572-4902-B615-4E6FC2377505}" presName="rootComposite1" presStyleCnt="0"/>
      <dgm:spPr/>
    </dgm:pt>
    <dgm:pt modelId="{9E39DDB0-09BB-468B-BF5C-54B41623E7BB}" type="pres">
      <dgm:prSet presAssocID="{E03FA72F-5572-4902-B615-4E6FC2377505}" presName="rootText1" presStyleLbl="node0" presStyleIdx="1" presStyleCnt="3" custScaleX="222813" custScaleY="121568">
        <dgm:presLayoutVars>
          <dgm:chPref val="3"/>
        </dgm:presLayoutVars>
      </dgm:prSet>
      <dgm:spPr>
        <a:prstGeom prst="roundRect">
          <a:avLst/>
        </a:prstGeom>
      </dgm:spPr>
    </dgm:pt>
    <dgm:pt modelId="{FBE165E8-1C73-4EFE-8991-9CC4988D8DFC}" type="pres">
      <dgm:prSet presAssocID="{E03FA72F-5572-4902-B615-4E6FC2377505}" presName="rootConnector1" presStyleLbl="node1" presStyleIdx="0" presStyleCnt="0"/>
      <dgm:spPr/>
    </dgm:pt>
    <dgm:pt modelId="{5073A87B-51F5-41F1-8C68-1C2100BBFAC1}" type="pres">
      <dgm:prSet presAssocID="{E03FA72F-5572-4902-B615-4E6FC2377505}" presName="hierChild2" presStyleCnt="0"/>
      <dgm:spPr/>
    </dgm:pt>
    <dgm:pt modelId="{E74EAA90-8CD0-4054-AC24-7ACB824908F8}" type="pres">
      <dgm:prSet presAssocID="{E03FA72F-5572-4902-B615-4E6FC2377505}" presName="hierChild3" presStyleCnt="0"/>
      <dgm:spPr/>
    </dgm:pt>
    <dgm:pt modelId="{992C743F-EAC9-4FCA-A675-BCFF81ACCB63}" type="pres">
      <dgm:prSet presAssocID="{F0810076-ADE9-43ED-9D93-B2FB8FAE64DD}" presName="hierRoot1" presStyleCnt="0">
        <dgm:presLayoutVars>
          <dgm:hierBranch val="init"/>
        </dgm:presLayoutVars>
      </dgm:prSet>
      <dgm:spPr/>
    </dgm:pt>
    <dgm:pt modelId="{2CD0D9B6-7A5C-403A-AC85-5C73239D316A}" type="pres">
      <dgm:prSet presAssocID="{F0810076-ADE9-43ED-9D93-B2FB8FAE64DD}" presName="rootComposite1" presStyleCnt="0"/>
      <dgm:spPr/>
    </dgm:pt>
    <dgm:pt modelId="{D0990420-3497-4123-8748-256347B431FF}" type="pres">
      <dgm:prSet presAssocID="{F0810076-ADE9-43ED-9D93-B2FB8FAE64DD}" presName="rootText1" presStyleLbl="node0" presStyleIdx="2" presStyleCnt="3" custScaleX="222813" custScaleY="121568">
        <dgm:presLayoutVars>
          <dgm:chPref val="3"/>
        </dgm:presLayoutVars>
      </dgm:prSet>
      <dgm:spPr>
        <a:prstGeom prst="roundRect">
          <a:avLst/>
        </a:prstGeom>
      </dgm:spPr>
    </dgm:pt>
    <dgm:pt modelId="{7EC7445B-CB18-4AE1-8C2E-73C0724E656E}" type="pres">
      <dgm:prSet presAssocID="{F0810076-ADE9-43ED-9D93-B2FB8FAE64DD}" presName="rootConnector1" presStyleLbl="node1" presStyleIdx="0" presStyleCnt="0"/>
      <dgm:spPr/>
    </dgm:pt>
    <dgm:pt modelId="{6ADAA0BF-14A0-4FEC-BDAF-C33343A38805}" type="pres">
      <dgm:prSet presAssocID="{F0810076-ADE9-43ED-9D93-B2FB8FAE64DD}" presName="hierChild2" presStyleCnt="0"/>
      <dgm:spPr/>
    </dgm:pt>
    <dgm:pt modelId="{8039720A-3E32-4417-8A7E-337F6BA9B162}" type="pres">
      <dgm:prSet presAssocID="{E640F843-7F92-4692-A2D3-DF13E8334E9A}" presName="Name64" presStyleLbl="parChTrans1D2" presStyleIdx="0" presStyleCnt="2"/>
      <dgm:spPr/>
    </dgm:pt>
    <dgm:pt modelId="{5DAFF57F-2F44-43C4-8E88-632D5B53572A}" type="pres">
      <dgm:prSet presAssocID="{2B7C9E2A-91B1-421F-BCF3-AC3FCA671C0A}" presName="hierRoot2" presStyleCnt="0">
        <dgm:presLayoutVars>
          <dgm:hierBranch val="init"/>
        </dgm:presLayoutVars>
      </dgm:prSet>
      <dgm:spPr/>
    </dgm:pt>
    <dgm:pt modelId="{C007240F-D4AB-403A-B334-9ACF61A22FB1}" type="pres">
      <dgm:prSet presAssocID="{2B7C9E2A-91B1-421F-BCF3-AC3FCA671C0A}" presName="rootComposite" presStyleCnt="0"/>
      <dgm:spPr/>
    </dgm:pt>
    <dgm:pt modelId="{EA52A53D-D5A5-4126-9CAF-871A9F431E8E}" type="pres">
      <dgm:prSet presAssocID="{2B7C9E2A-91B1-421F-BCF3-AC3FCA671C0A}" presName="rootText" presStyleLbl="node2" presStyleIdx="0" presStyleCnt="2" custScaleX="66280" custScaleY="217312">
        <dgm:presLayoutVars>
          <dgm:chPref val="3"/>
        </dgm:presLayoutVars>
      </dgm:prSet>
      <dgm:spPr>
        <a:prstGeom prst="ellipse">
          <a:avLst/>
        </a:prstGeom>
      </dgm:spPr>
    </dgm:pt>
    <dgm:pt modelId="{3C2E0781-01DD-4E73-AFE5-0E643D7C7978}" type="pres">
      <dgm:prSet presAssocID="{2B7C9E2A-91B1-421F-BCF3-AC3FCA671C0A}" presName="rootConnector" presStyleLbl="node2" presStyleIdx="0" presStyleCnt="2"/>
      <dgm:spPr/>
    </dgm:pt>
    <dgm:pt modelId="{8FCB3A6F-CF2B-4EBA-8DD4-DED4637BC413}" type="pres">
      <dgm:prSet presAssocID="{2B7C9E2A-91B1-421F-BCF3-AC3FCA671C0A}" presName="hierChild4" presStyleCnt="0"/>
      <dgm:spPr/>
    </dgm:pt>
    <dgm:pt modelId="{8E228759-85FF-4E7C-B64E-FF2A396B836C}" type="pres">
      <dgm:prSet presAssocID="{2B7C9E2A-91B1-421F-BCF3-AC3FCA671C0A}" presName="hierChild5" presStyleCnt="0"/>
      <dgm:spPr/>
    </dgm:pt>
    <dgm:pt modelId="{390D4DE3-7FB2-4027-9D5E-8676979685CB}" type="pres">
      <dgm:prSet presAssocID="{55017BF0-BE85-458E-B862-FE1C38D90A3C}" presName="Name64" presStyleLbl="parChTrans1D2" presStyleIdx="1" presStyleCnt="2"/>
      <dgm:spPr/>
    </dgm:pt>
    <dgm:pt modelId="{38CFAD0F-3B09-4DDC-ABEE-7B28521F7B2A}" type="pres">
      <dgm:prSet presAssocID="{FA8D2395-8CD7-4A8D-BE96-5C857C091508}" presName="hierRoot2" presStyleCnt="0">
        <dgm:presLayoutVars>
          <dgm:hierBranch val="init"/>
        </dgm:presLayoutVars>
      </dgm:prSet>
      <dgm:spPr/>
    </dgm:pt>
    <dgm:pt modelId="{5B8BEC20-EE4F-4CAA-BC0F-ECF0CD051930}" type="pres">
      <dgm:prSet presAssocID="{FA8D2395-8CD7-4A8D-BE96-5C857C091508}" presName="rootComposite" presStyleCnt="0"/>
      <dgm:spPr/>
    </dgm:pt>
    <dgm:pt modelId="{6740CC1E-236C-49A0-87D9-2607F3102FC1}" type="pres">
      <dgm:prSet presAssocID="{FA8D2395-8CD7-4A8D-BE96-5C857C091508}" presName="rootText" presStyleLbl="node2" presStyleIdx="1" presStyleCnt="2" custScaleX="66280" custScaleY="217312">
        <dgm:presLayoutVars>
          <dgm:chPref val="3"/>
        </dgm:presLayoutVars>
      </dgm:prSet>
      <dgm:spPr>
        <a:prstGeom prst="ellipse">
          <a:avLst/>
        </a:prstGeom>
      </dgm:spPr>
    </dgm:pt>
    <dgm:pt modelId="{135582DD-6E7D-4FE6-8BC7-13504FB3F1B1}" type="pres">
      <dgm:prSet presAssocID="{FA8D2395-8CD7-4A8D-BE96-5C857C091508}" presName="rootConnector" presStyleLbl="node2" presStyleIdx="1" presStyleCnt="2"/>
      <dgm:spPr/>
    </dgm:pt>
    <dgm:pt modelId="{0F6F492C-AFE6-4060-9B9E-28C217C2DED5}" type="pres">
      <dgm:prSet presAssocID="{FA8D2395-8CD7-4A8D-BE96-5C857C091508}" presName="hierChild4" presStyleCnt="0"/>
      <dgm:spPr/>
    </dgm:pt>
    <dgm:pt modelId="{F1A43317-656D-4B32-A97A-C20C4BC3DABF}" type="pres">
      <dgm:prSet presAssocID="{FA8D2395-8CD7-4A8D-BE96-5C857C091508}" presName="hierChild5" presStyleCnt="0"/>
      <dgm:spPr/>
    </dgm:pt>
    <dgm:pt modelId="{3DF3A88B-30E2-4AF2-80B2-3134C27A995A}" type="pres">
      <dgm:prSet presAssocID="{F0810076-ADE9-43ED-9D93-B2FB8FAE64DD}" presName="hierChild3" presStyleCnt="0"/>
      <dgm:spPr/>
    </dgm:pt>
  </dgm:ptLst>
  <dgm:cxnLst>
    <dgm:cxn modelId="{0D452A21-75CA-4773-ABA7-3C1300D9C7CB}" type="presOf" srcId="{F0810076-ADE9-43ED-9D93-B2FB8FAE64DD}" destId="{D0990420-3497-4123-8748-256347B431FF}" srcOrd="0" destOrd="0" presId="urn:microsoft.com/office/officeart/2009/3/layout/HorizontalOrganizationChart"/>
    <dgm:cxn modelId="{5FFC6E40-C48C-4DB0-87E4-2423D19AE8DC}" srcId="{F0810076-ADE9-43ED-9D93-B2FB8FAE64DD}" destId="{2B7C9E2A-91B1-421F-BCF3-AC3FCA671C0A}" srcOrd="0" destOrd="0" parTransId="{E640F843-7F92-4692-A2D3-DF13E8334E9A}" sibTransId="{304E5294-8F9F-43E0-8CEF-F43AADBFB75C}"/>
    <dgm:cxn modelId="{CCD9836B-0819-4D17-9BEC-531BF1C52778}" srcId="{5F6FD179-C65E-4445-821A-9FE22A5B23F1}" destId="{23695B84-69ED-49B8-B48D-DF369DC8CA6D}" srcOrd="0" destOrd="0" parTransId="{E00C3E82-A79B-409F-8140-DFD2E0C88E39}" sibTransId="{5C7E8DA9-0C33-4F33-986B-83B0CC00440D}"/>
    <dgm:cxn modelId="{6DCE7A70-6141-4999-A434-F26697D7D4E5}" srcId="{5F6FD179-C65E-4445-821A-9FE22A5B23F1}" destId="{E03FA72F-5572-4902-B615-4E6FC2377505}" srcOrd="1" destOrd="0" parTransId="{324B2276-8F2F-487E-ABE5-098A4A418144}" sibTransId="{C844EEED-6E4C-447F-8C33-F85A9B7CF3A5}"/>
    <dgm:cxn modelId="{566D6C52-6D78-4F16-AFA4-F4E82E4D9AEE}" type="presOf" srcId="{FA8D2395-8CD7-4A8D-BE96-5C857C091508}" destId="{135582DD-6E7D-4FE6-8BC7-13504FB3F1B1}" srcOrd="1" destOrd="0" presId="urn:microsoft.com/office/officeart/2009/3/layout/HorizontalOrganizationChart"/>
    <dgm:cxn modelId="{92577F74-3FEE-47DE-8461-AB5D131AA0CD}" type="presOf" srcId="{FA8D2395-8CD7-4A8D-BE96-5C857C091508}" destId="{6740CC1E-236C-49A0-87D9-2607F3102FC1}" srcOrd="0" destOrd="0" presId="urn:microsoft.com/office/officeart/2009/3/layout/HorizontalOrganizationChart"/>
    <dgm:cxn modelId="{E69ED778-BF2A-4E2D-A642-91C985392855}" type="presOf" srcId="{5F6FD179-C65E-4445-821A-9FE22A5B23F1}" destId="{1A2CF223-7AC4-40AB-859D-C63E3E1D0765}" srcOrd="0" destOrd="0" presId="urn:microsoft.com/office/officeart/2009/3/layout/HorizontalOrganizationChart"/>
    <dgm:cxn modelId="{8FDD955A-F2E6-407B-935C-EE1106090C45}" type="presOf" srcId="{55017BF0-BE85-458E-B862-FE1C38D90A3C}" destId="{390D4DE3-7FB2-4027-9D5E-8676979685CB}" srcOrd="0" destOrd="0" presId="urn:microsoft.com/office/officeart/2009/3/layout/HorizontalOrganizationChart"/>
    <dgm:cxn modelId="{B8AAFF7C-1866-4C47-BFEE-8185A7AD55CD}" srcId="{F0810076-ADE9-43ED-9D93-B2FB8FAE64DD}" destId="{FA8D2395-8CD7-4A8D-BE96-5C857C091508}" srcOrd="1" destOrd="0" parTransId="{55017BF0-BE85-458E-B862-FE1C38D90A3C}" sibTransId="{99F4A00D-C364-472D-AAF2-C37FDC4F8793}"/>
    <dgm:cxn modelId="{08BD7F82-CFFB-414F-A75D-587D2B1F72C0}" srcId="{5F6FD179-C65E-4445-821A-9FE22A5B23F1}" destId="{F0810076-ADE9-43ED-9D93-B2FB8FAE64DD}" srcOrd="2" destOrd="0" parTransId="{CFEA9E3A-613F-439C-B033-F472F2855936}" sibTransId="{2769ED52-CB91-484D-BF08-AF60FE8070F9}"/>
    <dgm:cxn modelId="{DCBE2686-DD8A-4CB4-A357-9C6B1A051E6B}" type="presOf" srcId="{F0810076-ADE9-43ED-9D93-B2FB8FAE64DD}" destId="{7EC7445B-CB18-4AE1-8C2E-73C0724E656E}" srcOrd="1" destOrd="0" presId="urn:microsoft.com/office/officeart/2009/3/layout/HorizontalOrganizationChart"/>
    <dgm:cxn modelId="{4F58F98A-75C5-4A53-B413-17838BAA40CE}" type="presOf" srcId="{E640F843-7F92-4692-A2D3-DF13E8334E9A}" destId="{8039720A-3E32-4417-8A7E-337F6BA9B162}" srcOrd="0" destOrd="0" presId="urn:microsoft.com/office/officeart/2009/3/layout/HorizontalOrganizationChart"/>
    <dgm:cxn modelId="{0A9992B9-2CE6-461D-8722-22E048888528}" type="presOf" srcId="{E03FA72F-5572-4902-B615-4E6FC2377505}" destId="{9E39DDB0-09BB-468B-BF5C-54B41623E7BB}" srcOrd="0" destOrd="0" presId="urn:microsoft.com/office/officeart/2009/3/layout/HorizontalOrganizationChart"/>
    <dgm:cxn modelId="{D671EFBB-A6BB-49E9-A26E-02561D3A90A9}" type="presOf" srcId="{23695B84-69ED-49B8-B48D-DF369DC8CA6D}" destId="{E3FC3962-0892-4F98-8E9A-573F15CDB75D}" srcOrd="0" destOrd="0" presId="urn:microsoft.com/office/officeart/2009/3/layout/HorizontalOrganizationChart"/>
    <dgm:cxn modelId="{7A369ECD-C9AF-468B-9A61-80ABFA2D0491}" type="presOf" srcId="{E03FA72F-5572-4902-B615-4E6FC2377505}" destId="{FBE165E8-1C73-4EFE-8991-9CC4988D8DFC}" srcOrd="1" destOrd="0" presId="urn:microsoft.com/office/officeart/2009/3/layout/HorizontalOrganizationChart"/>
    <dgm:cxn modelId="{6D1D32DE-D9A5-4143-AF86-80844F91A046}" type="presOf" srcId="{2B7C9E2A-91B1-421F-BCF3-AC3FCA671C0A}" destId="{3C2E0781-01DD-4E73-AFE5-0E643D7C7978}" srcOrd="1" destOrd="0" presId="urn:microsoft.com/office/officeart/2009/3/layout/HorizontalOrganizationChart"/>
    <dgm:cxn modelId="{2CE560DE-FABD-47EB-8ADC-8D6870F5452D}" type="presOf" srcId="{23695B84-69ED-49B8-B48D-DF369DC8CA6D}" destId="{21B1C01A-AECA-4FF3-A5F2-81578430C97F}" srcOrd="1" destOrd="0" presId="urn:microsoft.com/office/officeart/2009/3/layout/HorizontalOrganizationChart"/>
    <dgm:cxn modelId="{B0F8F3EA-AF73-4F55-9D44-99C6AFC54320}" type="presOf" srcId="{2B7C9E2A-91B1-421F-BCF3-AC3FCA671C0A}" destId="{EA52A53D-D5A5-4126-9CAF-871A9F431E8E}" srcOrd="0" destOrd="0" presId="urn:microsoft.com/office/officeart/2009/3/layout/HorizontalOrganizationChart"/>
    <dgm:cxn modelId="{A068F429-13B7-4D3C-A5E3-E535D3DD2E6E}" type="presParOf" srcId="{1A2CF223-7AC4-40AB-859D-C63E3E1D0765}" destId="{F75FFFF9-43FF-482D-8C87-1991B20B6987}" srcOrd="0" destOrd="0" presId="urn:microsoft.com/office/officeart/2009/3/layout/HorizontalOrganizationChart"/>
    <dgm:cxn modelId="{92B07646-C9C4-4CDC-9B5E-27D14013F04C}" type="presParOf" srcId="{F75FFFF9-43FF-482D-8C87-1991B20B6987}" destId="{887CBC37-3095-4E04-AC8E-89FF90EF416A}" srcOrd="0" destOrd="0" presId="urn:microsoft.com/office/officeart/2009/3/layout/HorizontalOrganizationChart"/>
    <dgm:cxn modelId="{53B6BAD4-A824-4D4F-B08B-190172EEBB68}" type="presParOf" srcId="{887CBC37-3095-4E04-AC8E-89FF90EF416A}" destId="{E3FC3962-0892-4F98-8E9A-573F15CDB75D}" srcOrd="0" destOrd="0" presId="urn:microsoft.com/office/officeart/2009/3/layout/HorizontalOrganizationChart"/>
    <dgm:cxn modelId="{66576187-CB41-4C73-BE8B-5C128ACF5EAE}" type="presParOf" srcId="{887CBC37-3095-4E04-AC8E-89FF90EF416A}" destId="{21B1C01A-AECA-4FF3-A5F2-81578430C97F}" srcOrd="1" destOrd="0" presId="urn:microsoft.com/office/officeart/2009/3/layout/HorizontalOrganizationChart"/>
    <dgm:cxn modelId="{1FEAE36E-6634-4B2E-924E-4892C1733EAF}" type="presParOf" srcId="{F75FFFF9-43FF-482D-8C87-1991B20B6987}" destId="{758D4F34-DBB2-40B4-B361-C49E2015D284}" srcOrd="1" destOrd="0" presId="urn:microsoft.com/office/officeart/2009/3/layout/HorizontalOrganizationChart"/>
    <dgm:cxn modelId="{28E64976-7EAA-40D9-85AE-A93EA9DF6207}" type="presParOf" srcId="{F75FFFF9-43FF-482D-8C87-1991B20B6987}" destId="{D236966A-783F-4EE6-B658-A9BE747FCD9F}" srcOrd="2" destOrd="0" presId="urn:microsoft.com/office/officeart/2009/3/layout/HorizontalOrganizationChart"/>
    <dgm:cxn modelId="{EAC2786E-8B4B-49E9-8083-DC97A69EC142}" type="presParOf" srcId="{1A2CF223-7AC4-40AB-859D-C63E3E1D0765}" destId="{46CA1B86-8813-4866-80A6-4B7B5A650B13}" srcOrd="1" destOrd="0" presId="urn:microsoft.com/office/officeart/2009/3/layout/HorizontalOrganizationChart"/>
    <dgm:cxn modelId="{F78E93A0-1AB4-436B-B638-9B1B7671217E}" type="presParOf" srcId="{46CA1B86-8813-4866-80A6-4B7B5A650B13}" destId="{16F2D146-E1A3-43FF-96C3-89240D3BEA48}" srcOrd="0" destOrd="0" presId="urn:microsoft.com/office/officeart/2009/3/layout/HorizontalOrganizationChart"/>
    <dgm:cxn modelId="{678F3A34-7167-46AC-A636-698A243B736B}" type="presParOf" srcId="{16F2D146-E1A3-43FF-96C3-89240D3BEA48}" destId="{9E39DDB0-09BB-468B-BF5C-54B41623E7BB}" srcOrd="0" destOrd="0" presId="urn:microsoft.com/office/officeart/2009/3/layout/HorizontalOrganizationChart"/>
    <dgm:cxn modelId="{3ACA41C4-E374-4E91-83CC-F9FA64BB0714}" type="presParOf" srcId="{16F2D146-E1A3-43FF-96C3-89240D3BEA48}" destId="{FBE165E8-1C73-4EFE-8991-9CC4988D8DFC}" srcOrd="1" destOrd="0" presId="urn:microsoft.com/office/officeart/2009/3/layout/HorizontalOrganizationChart"/>
    <dgm:cxn modelId="{49CBA2A3-2C88-40E6-9D6C-E9407296B06D}" type="presParOf" srcId="{46CA1B86-8813-4866-80A6-4B7B5A650B13}" destId="{5073A87B-51F5-41F1-8C68-1C2100BBFAC1}" srcOrd="1" destOrd="0" presId="urn:microsoft.com/office/officeart/2009/3/layout/HorizontalOrganizationChart"/>
    <dgm:cxn modelId="{CD288DFB-4CBE-418C-9190-A76D2BE2527C}" type="presParOf" srcId="{46CA1B86-8813-4866-80A6-4B7B5A650B13}" destId="{E74EAA90-8CD0-4054-AC24-7ACB824908F8}" srcOrd="2" destOrd="0" presId="urn:microsoft.com/office/officeart/2009/3/layout/HorizontalOrganizationChart"/>
    <dgm:cxn modelId="{47BA6B16-41AD-4FF5-B7F4-1B5A1673D1F9}" type="presParOf" srcId="{1A2CF223-7AC4-40AB-859D-C63E3E1D0765}" destId="{992C743F-EAC9-4FCA-A675-BCFF81ACCB63}" srcOrd="2" destOrd="0" presId="urn:microsoft.com/office/officeart/2009/3/layout/HorizontalOrganizationChart"/>
    <dgm:cxn modelId="{22AFE702-4999-43D4-BAC0-E24A333675D8}" type="presParOf" srcId="{992C743F-EAC9-4FCA-A675-BCFF81ACCB63}" destId="{2CD0D9B6-7A5C-403A-AC85-5C73239D316A}" srcOrd="0" destOrd="0" presId="urn:microsoft.com/office/officeart/2009/3/layout/HorizontalOrganizationChart"/>
    <dgm:cxn modelId="{B9587D5F-5FC7-4E5C-BDD3-FF0FACA22777}" type="presParOf" srcId="{2CD0D9B6-7A5C-403A-AC85-5C73239D316A}" destId="{D0990420-3497-4123-8748-256347B431FF}" srcOrd="0" destOrd="0" presId="urn:microsoft.com/office/officeart/2009/3/layout/HorizontalOrganizationChart"/>
    <dgm:cxn modelId="{B54E0856-A9C9-4F5A-99EC-3707F6380A57}" type="presParOf" srcId="{2CD0D9B6-7A5C-403A-AC85-5C73239D316A}" destId="{7EC7445B-CB18-4AE1-8C2E-73C0724E656E}" srcOrd="1" destOrd="0" presId="urn:microsoft.com/office/officeart/2009/3/layout/HorizontalOrganizationChart"/>
    <dgm:cxn modelId="{C771CCA8-97F3-4425-860C-FDF840292933}" type="presParOf" srcId="{992C743F-EAC9-4FCA-A675-BCFF81ACCB63}" destId="{6ADAA0BF-14A0-4FEC-BDAF-C33343A38805}" srcOrd="1" destOrd="0" presId="urn:microsoft.com/office/officeart/2009/3/layout/HorizontalOrganizationChart"/>
    <dgm:cxn modelId="{61E26234-59E1-4983-89E3-950C08070E99}" type="presParOf" srcId="{6ADAA0BF-14A0-4FEC-BDAF-C33343A38805}" destId="{8039720A-3E32-4417-8A7E-337F6BA9B162}" srcOrd="0" destOrd="0" presId="urn:microsoft.com/office/officeart/2009/3/layout/HorizontalOrganizationChart"/>
    <dgm:cxn modelId="{687202AB-EDDD-4834-B7E1-FB4CC1B8C38E}" type="presParOf" srcId="{6ADAA0BF-14A0-4FEC-BDAF-C33343A38805}" destId="{5DAFF57F-2F44-43C4-8E88-632D5B53572A}" srcOrd="1" destOrd="0" presId="urn:microsoft.com/office/officeart/2009/3/layout/HorizontalOrganizationChart"/>
    <dgm:cxn modelId="{EA76A2DC-08CC-4FBC-8020-017ABD798B57}" type="presParOf" srcId="{5DAFF57F-2F44-43C4-8E88-632D5B53572A}" destId="{C007240F-D4AB-403A-B334-9ACF61A22FB1}" srcOrd="0" destOrd="0" presId="urn:microsoft.com/office/officeart/2009/3/layout/HorizontalOrganizationChart"/>
    <dgm:cxn modelId="{406D656A-9022-4A77-8AA1-0A262C760566}" type="presParOf" srcId="{C007240F-D4AB-403A-B334-9ACF61A22FB1}" destId="{EA52A53D-D5A5-4126-9CAF-871A9F431E8E}" srcOrd="0" destOrd="0" presId="urn:microsoft.com/office/officeart/2009/3/layout/HorizontalOrganizationChart"/>
    <dgm:cxn modelId="{18C2A563-D4AF-473F-82B4-3FE38F639C13}" type="presParOf" srcId="{C007240F-D4AB-403A-B334-9ACF61A22FB1}" destId="{3C2E0781-01DD-4E73-AFE5-0E643D7C7978}" srcOrd="1" destOrd="0" presId="urn:microsoft.com/office/officeart/2009/3/layout/HorizontalOrganizationChart"/>
    <dgm:cxn modelId="{1B897C57-E3E0-40E8-8571-FF4344C618D1}" type="presParOf" srcId="{5DAFF57F-2F44-43C4-8E88-632D5B53572A}" destId="{8FCB3A6F-CF2B-4EBA-8DD4-DED4637BC413}" srcOrd="1" destOrd="0" presId="urn:microsoft.com/office/officeart/2009/3/layout/HorizontalOrganizationChart"/>
    <dgm:cxn modelId="{CBBEF081-0B51-43F3-83DE-AF08B06DCBEB}" type="presParOf" srcId="{5DAFF57F-2F44-43C4-8E88-632D5B53572A}" destId="{8E228759-85FF-4E7C-B64E-FF2A396B836C}" srcOrd="2" destOrd="0" presId="urn:microsoft.com/office/officeart/2009/3/layout/HorizontalOrganizationChart"/>
    <dgm:cxn modelId="{2A58CFF1-F24B-49A1-9010-DF1DAA6BC28D}" type="presParOf" srcId="{6ADAA0BF-14A0-4FEC-BDAF-C33343A38805}" destId="{390D4DE3-7FB2-4027-9D5E-8676979685CB}" srcOrd="2" destOrd="0" presId="urn:microsoft.com/office/officeart/2009/3/layout/HorizontalOrganizationChart"/>
    <dgm:cxn modelId="{DDEB2698-346C-46CD-9052-83FEE2EC6D56}" type="presParOf" srcId="{6ADAA0BF-14A0-4FEC-BDAF-C33343A38805}" destId="{38CFAD0F-3B09-4DDC-ABEE-7B28521F7B2A}" srcOrd="3" destOrd="0" presId="urn:microsoft.com/office/officeart/2009/3/layout/HorizontalOrganizationChart"/>
    <dgm:cxn modelId="{EC3CAB13-8214-47C4-B842-DC5AC77EC481}" type="presParOf" srcId="{38CFAD0F-3B09-4DDC-ABEE-7B28521F7B2A}" destId="{5B8BEC20-EE4F-4CAA-BC0F-ECF0CD051930}" srcOrd="0" destOrd="0" presId="urn:microsoft.com/office/officeart/2009/3/layout/HorizontalOrganizationChart"/>
    <dgm:cxn modelId="{8D42BB70-84E3-45D0-8CD1-37D431871B64}" type="presParOf" srcId="{5B8BEC20-EE4F-4CAA-BC0F-ECF0CD051930}" destId="{6740CC1E-236C-49A0-87D9-2607F3102FC1}" srcOrd="0" destOrd="0" presId="urn:microsoft.com/office/officeart/2009/3/layout/HorizontalOrganizationChart"/>
    <dgm:cxn modelId="{876D4881-E621-427D-B1FF-185FD48F4F3C}" type="presParOf" srcId="{5B8BEC20-EE4F-4CAA-BC0F-ECF0CD051930}" destId="{135582DD-6E7D-4FE6-8BC7-13504FB3F1B1}" srcOrd="1" destOrd="0" presId="urn:microsoft.com/office/officeart/2009/3/layout/HorizontalOrganizationChart"/>
    <dgm:cxn modelId="{F5D2CAD4-8F22-411B-8289-B599988758F1}" type="presParOf" srcId="{38CFAD0F-3B09-4DDC-ABEE-7B28521F7B2A}" destId="{0F6F492C-AFE6-4060-9B9E-28C217C2DED5}" srcOrd="1" destOrd="0" presId="urn:microsoft.com/office/officeart/2009/3/layout/HorizontalOrganizationChart"/>
    <dgm:cxn modelId="{2548A063-3DD8-45E5-9C55-1A7332B317FE}" type="presParOf" srcId="{38CFAD0F-3B09-4DDC-ABEE-7B28521F7B2A}" destId="{F1A43317-656D-4B32-A97A-C20C4BC3DABF}" srcOrd="2" destOrd="0" presId="urn:microsoft.com/office/officeart/2009/3/layout/HorizontalOrganizationChart"/>
    <dgm:cxn modelId="{9BDCC8F1-6DA9-4583-9865-3720D16FC1D5}" type="presParOf" srcId="{992C743F-EAC9-4FCA-A675-BCFF81ACCB63}" destId="{3DF3A88B-30E2-4AF2-80B2-3134C27A995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6FD179-C65E-4445-821A-9FE22A5B23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95B84-69ED-49B8-B48D-DF369DC8CA6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/>
            <a:t>Dedicated staff</a:t>
          </a:r>
        </a:p>
      </dgm:t>
    </dgm:pt>
    <dgm:pt modelId="{E00C3E82-A79B-409F-8140-DFD2E0C88E39}" type="parTrans" cxnId="{CCD9836B-0819-4D17-9BEC-531BF1C52778}">
      <dgm:prSet/>
      <dgm:spPr/>
      <dgm:t>
        <a:bodyPr/>
        <a:lstStyle/>
        <a:p>
          <a:endParaRPr lang="en-US" sz="2000" b="1"/>
        </a:p>
      </dgm:t>
    </dgm:pt>
    <dgm:pt modelId="{5C7E8DA9-0C33-4F33-986B-83B0CC00440D}" type="sibTrans" cxnId="{CCD9836B-0819-4D17-9BEC-531BF1C52778}">
      <dgm:prSet/>
      <dgm:spPr/>
      <dgm:t>
        <a:bodyPr/>
        <a:lstStyle/>
        <a:p>
          <a:endParaRPr lang="en-US" sz="2000" b="1"/>
        </a:p>
      </dgm:t>
    </dgm:pt>
    <dgm:pt modelId="{9481C59D-CA05-4641-8BF2-2AD1A296EDDA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/>
            <a:t>Clinical and non-clinical personnel</a:t>
          </a:r>
        </a:p>
      </dgm:t>
    </dgm:pt>
    <dgm:pt modelId="{4BC2B29E-9A59-4252-9E71-657B9A82DB6B}" type="parTrans" cxnId="{3FAA3D4D-9F72-4D31-8EEB-487CC32758E0}">
      <dgm:prSet/>
      <dgm:spPr/>
      <dgm:t>
        <a:bodyPr/>
        <a:lstStyle/>
        <a:p>
          <a:endParaRPr lang="en-AU" sz="2000" b="1"/>
        </a:p>
      </dgm:t>
    </dgm:pt>
    <dgm:pt modelId="{93C9073C-6D7D-473D-9F42-2BB046939B05}" type="sibTrans" cxnId="{3FAA3D4D-9F72-4D31-8EEB-487CC32758E0}">
      <dgm:prSet/>
      <dgm:spPr/>
      <dgm:t>
        <a:bodyPr/>
        <a:lstStyle/>
        <a:p>
          <a:endParaRPr lang="en-AU" sz="2000" b="1"/>
        </a:p>
      </dgm:t>
    </dgm:pt>
    <dgm:pt modelId="{17C3A493-50CF-4D60-84C3-32E1F17B2E2A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/>
            <a:t>Lived and living experience</a:t>
          </a:r>
        </a:p>
      </dgm:t>
    </dgm:pt>
    <dgm:pt modelId="{65A40F7C-0BE7-4AAE-A0F1-52C6D7C19A42}" type="parTrans" cxnId="{56172F7C-9657-4153-9EC5-9C5CD3D9F919}">
      <dgm:prSet/>
      <dgm:spPr/>
      <dgm:t>
        <a:bodyPr/>
        <a:lstStyle/>
        <a:p>
          <a:endParaRPr lang="en-AU" sz="2000" b="1"/>
        </a:p>
      </dgm:t>
    </dgm:pt>
    <dgm:pt modelId="{54F9F26B-8415-47E9-BD64-72C210594AA2}" type="sibTrans" cxnId="{56172F7C-9657-4153-9EC5-9C5CD3D9F919}">
      <dgm:prSet/>
      <dgm:spPr/>
      <dgm:t>
        <a:bodyPr/>
        <a:lstStyle/>
        <a:p>
          <a:endParaRPr lang="en-AU" sz="2000" b="1"/>
        </a:p>
      </dgm:t>
    </dgm:pt>
    <dgm:pt modelId="{1A2CF223-7AC4-40AB-859D-C63E3E1D0765}" type="pres">
      <dgm:prSet presAssocID="{5F6FD179-C65E-4445-821A-9FE22A5B23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5FFFF9-43FF-482D-8C87-1991B20B6987}" type="pres">
      <dgm:prSet presAssocID="{23695B84-69ED-49B8-B48D-DF369DC8CA6D}" presName="hierRoot1" presStyleCnt="0">
        <dgm:presLayoutVars>
          <dgm:hierBranch val="init"/>
        </dgm:presLayoutVars>
      </dgm:prSet>
      <dgm:spPr/>
    </dgm:pt>
    <dgm:pt modelId="{887CBC37-3095-4E04-AC8E-89FF90EF416A}" type="pres">
      <dgm:prSet presAssocID="{23695B84-69ED-49B8-B48D-DF369DC8CA6D}" presName="rootComposite1" presStyleCnt="0"/>
      <dgm:spPr/>
    </dgm:pt>
    <dgm:pt modelId="{E3FC3962-0892-4F98-8E9A-573F15CDB75D}" type="pres">
      <dgm:prSet presAssocID="{23695B84-69ED-49B8-B48D-DF369DC8CA6D}" presName="rootText1" presStyleLbl="node0" presStyleIdx="0" presStyleCnt="3" custScaleX="966608" custScaleY="401159" custLinFactY="-724" custLinFactNeighborX="-714" custLinFactNeighborY="-100000">
        <dgm:presLayoutVars>
          <dgm:chPref val="3"/>
        </dgm:presLayoutVars>
      </dgm:prSet>
      <dgm:spPr>
        <a:prstGeom prst="roundRect">
          <a:avLst/>
        </a:prstGeom>
      </dgm:spPr>
    </dgm:pt>
    <dgm:pt modelId="{21B1C01A-AECA-4FF3-A5F2-81578430C97F}" type="pres">
      <dgm:prSet presAssocID="{23695B84-69ED-49B8-B48D-DF369DC8CA6D}" presName="rootConnector1" presStyleLbl="node1" presStyleIdx="0" presStyleCnt="0"/>
      <dgm:spPr/>
    </dgm:pt>
    <dgm:pt modelId="{758D4F34-DBB2-40B4-B361-C49E2015D284}" type="pres">
      <dgm:prSet presAssocID="{23695B84-69ED-49B8-B48D-DF369DC8CA6D}" presName="hierChild2" presStyleCnt="0"/>
      <dgm:spPr/>
    </dgm:pt>
    <dgm:pt modelId="{D236966A-783F-4EE6-B658-A9BE747FCD9F}" type="pres">
      <dgm:prSet presAssocID="{23695B84-69ED-49B8-B48D-DF369DC8CA6D}" presName="hierChild3" presStyleCnt="0"/>
      <dgm:spPr/>
    </dgm:pt>
    <dgm:pt modelId="{2BE702D3-5162-4040-98A2-9A71B11D295F}" type="pres">
      <dgm:prSet presAssocID="{9481C59D-CA05-4641-8BF2-2AD1A296EDDA}" presName="hierRoot1" presStyleCnt="0">
        <dgm:presLayoutVars>
          <dgm:hierBranch val="init"/>
        </dgm:presLayoutVars>
      </dgm:prSet>
      <dgm:spPr/>
    </dgm:pt>
    <dgm:pt modelId="{48D32697-0897-4805-8834-EAC735299A3F}" type="pres">
      <dgm:prSet presAssocID="{9481C59D-CA05-4641-8BF2-2AD1A296EDDA}" presName="rootComposite1" presStyleCnt="0"/>
      <dgm:spPr/>
    </dgm:pt>
    <dgm:pt modelId="{CFAFFF74-B5DC-4605-8FD9-A54FF5AE20C9}" type="pres">
      <dgm:prSet presAssocID="{9481C59D-CA05-4641-8BF2-2AD1A296EDDA}" presName="rootText1" presStyleLbl="node0" presStyleIdx="1" presStyleCnt="3" custScaleX="966608" custScaleY="401159">
        <dgm:presLayoutVars>
          <dgm:chPref val="3"/>
        </dgm:presLayoutVars>
      </dgm:prSet>
      <dgm:spPr>
        <a:prstGeom prst="roundRect">
          <a:avLst/>
        </a:prstGeom>
      </dgm:spPr>
    </dgm:pt>
    <dgm:pt modelId="{F5752F93-236D-4825-90B3-90A80B1E7F61}" type="pres">
      <dgm:prSet presAssocID="{9481C59D-CA05-4641-8BF2-2AD1A296EDDA}" presName="rootConnector1" presStyleLbl="node1" presStyleIdx="0" presStyleCnt="0"/>
      <dgm:spPr/>
    </dgm:pt>
    <dgm:pt modelId="{ADDC8136-3D86-492B-A435-C921E9CFC3FE}" type="pres">
      <dgm:prSet presAssocID="{9481C59D-CA05-4641-8BF2-2AD1A296EDDA}" presName="hierChild2" presStyleCnt="0"/>
      <dgm:spPr/>
    </dgm:pt>
    <dgm:pt modelId="{EF2D92BB-4BFC-4546-AFA0-F62E939CA7AA}" type="pres">
      <dgm:prSet presAssocID="{9481C59D-CA05-4641-8BF2-2AD1A296EDDA}" presName="hierChild3" presStyleCnt="0"/>
      <dgm:spPr/>
    </dgm:pt>
    <dgm:pt modelId="{5EDDF7E5-2393-4A5E-BE6F-6C567DB7A752}" type="pres">
      <dgm:prSet presAssocID="{17C3A493-50CF-4D60-84C3-32E1F17B2E2A}" presName="hierRoot1" presStyleCnt="0">
        <dgm:presLayoutVars>
          <dgm:hierBranch val="init"/>
        </dgm:presLayoutVars>
      </dgm:prSet>
      <dgm:spPr/>
    </dgm:pt>
    <dgm:pt modelId="{65718BDF-CE84-4D4F-BDAB-F92322371CC0}" type="pres">
      <dgm:prSet presAssocID="{17C3A493-50CF-4D60-84C3-32E1F17B2E2A}" presName="rootComposite1" presStyleCnt="0"/>
      <dgm:spPr/>
    </dgm:pt>
    <dgm:pt modelId="{DDF436AC-0A3E-4A1C-8CB5-65420445753B}" type="pres">
      <dgm:prSet presAssocID="{17C3A493-50CF-4D60-84C3-32E1F17B2E2A}" presName="rootText1" presStyleLbl="node0" presStyleIdx="2" presStyleCnt="3" custScaleX="966608" custScaleY="401159" custLinFactY="724" custLinFactNeighborX="714" custLinFactNeighborY="100000">
        <dgm:presLayoutVars>
          <dgm:chPref val="3"/>
        </dgm:presLayoutVars>
      </dgm:prSet>
      <dgm:spPr>
        <a:prstGeom prst="roundRect">
          <a:avLst/>
        </a:prstGeom>
      </dgm:spPr>
    </dgm:pt>
    <dgm:pt modelId="{0455B00D-8F01-443B-BCAB-B38E6A5C1696}" type="pres">
      <dgm:prSet presAssocID="{17C3A493-50CF-4D60-84C3-32E1F17B2E2A}" presName="rootConnector1" presStyleLbl="node1" presStyleIdx="0" presStyleCnt="0"/>
      <dgm:spPr/>
    </dgm:pt>
    <dgm:pt modelId="{112F24B9-CF78-4B0D-958A-24736A737F8F}" type="pres">
      <dgm:prSet presAssocID="{17C3A493-50CF-4D60-84C3-32E1F17B2E2A}" presName="hierChild2" presStyleCnt="0"/>
      <dgm:spPr/>
    </dgm:pt>
    <dgm:pt modelId="{7D8067EB-5AF1-46DC-BD90-6846FC44CAA3}" type="pres">
      <dgm:prSet presAssocID="{17C3A493-50CF-4D60-84C3-32E1F17B2E2A}" presName="hierChild3" presStyleCnt="0"/>
      <dgm:spPr/>
    </dgm:pt>
  </dgm:ptLst>
  <dgm:cxnLst>
    <dgm:cxn modelId="{4E6D231D-4279-4A28-AB59-E78A8B904E4C}" type="presOf" srcId="{9481C59D-CA05-4641-8BF2-2AD1A296EDDA}" destId="{CFAFFF74-B5DC-4605-8FD9-A54FF5AE20C9}" srcOrd="0" destOrd="0" presId="urn:microsoft.com/office/officeart/2009/3/layout/HorizontalOrganizationChart"/>
    <dgm:cxn modelId="{90D7703E-842E-4F55-8627-E3DE1474415A}" type="presOf" srcId="{17C3A493-50CF-4D60-84C3-32E1F17B2E2A}" destId="{0455B00D-8F01-443B-BCAB-B38E6A5C1696}" srcOrd="1" destOrd="0" presId="urn:microsoft.com/office/officeart/2009/3/layout/HorizontalOrganizationChart"/>
    <dgm:cxn modelId="{E119E160-B4CB-4E4C-8810-364474237064}" type="presOf" srcId="{9481C59D-CA05-4641-8BF2-2AD1A296EDDA}" destId="{F5752F93-236D-4825-90B3-90A80B1E7F61}" srcOrd="1" destOrd="0" presId="urn:microsoft.com/office/officeart/2009/3/layout/HorizontalOrganizationChart"/>
    <dgm:cxn modelId="{CCD9836B-0819-4D17-9BEC-531BF1C52778}" srcId="{5F6FD179-C65E-4445-821A-9FE22A5B23F1}" destId="{23695B84-69ED-49B8-B48D-DF369DC8CA6D}" srcOrd="0" destOrd="0" parTransId="{E00C3E82-A79B-409F-8140-DFD2E0C88E39}" sibTransId="{5C7E8DA9-0C33-4F33-986B-83B0CC00440D}"/>
    <dgm:cxn modelId="{3FAA3D4D-9F72-4D31-8EEB-487CC32758E0}" srcId="{5F6FD179-C65E-4445-821A-9FE22A5B23F1}" destId="{9481C59D-CA05-4641-8BF2-2AD1A296EDDA}" srcOrd="1" destOrd="0" parTransId="{4BC2B29E-9A59-4252-9E71-657B9A82DB6B}" sibTransId="{93C9073C-6D7D-473D-9F42-2BB046939B05}"/>
    <dgm:cxn modelId="{6F48D073-4CA8-4BA7-BC50-CAABE08DE16F}" type="presOf" srcId="{17C3A493-50CF-4D60-84C3-32E1F17B2E2A}" destId="{DDF436AC-0A3E-4A1C-8CB5-65420445753B}" srcOrd="0" destOrd="0" presId="urn:microsoft.com/office/officeart/2009/3/layout/HorizontalOrganizationChart"/>
    <dgm:cxn modelId="{E69ED778-BF2A-4E2D-A642-91C985392855}" type="presOf" srcId="{5F6FD179-C65E-4445-821A-9FE22A5B23F1}" destId="{1A2CF223-7AC4-40AB-859D-C63E3E1D0765}" srcOrd="0" destOrd="0" presId="urn:microsoft.com/office/officeart/2009/3/layout/HorizontalOrganizationChart"/>
    <dgm:cxn modelId="{56172F7C-9657-4153-9EC5-9C5CD3D9F919}" srcId="{5F6FD179-C65E-4445-821A-9FE22A5B23F1}" destId="{17C3A493-50CF-4D60-84C3-32E1F17B2E2A}" srcOrd="2" destOrd="0" parTransId="{65A40F7C-0BE7-4AAE-A0F1-52C6D7C19A42}" sibTransId="{54F9F26B-8415-47E9-BD64-72C210594AA2}"/>
    <dgm:cxn modelId="{D671EFBB-A6BB-49E9-A26E-02561D3A90A9}" type="presOf" srcId="{23695B84-69ED-49B8-B48D-DF369DC8CA6D}" destId="{E3FC3962-0892-4F98-8E9A-573F15CDB75D}" srcOrd="0" destOrd="0" presId="urn:microsoft.com/office/officeart/2009/3/layout/HorizontalOrganizationChart"/>
    <dgm:cxn modelId="{2CE560DE-FABD-47EB-8ADC-8D6870F5452D}" type="presOf" srcId="{23695B84-69ED-49B8-B48D-DF369DC8CA6D}" destId="{21B1C01A-AECA-4FF3-A5F2-81578430C97F}" srcOrd="1" destOrd="0" presId="urn:microsoft.com/office/officeart/2009/3/layout/HorizontalOrganizationChart"/>
    <dgm:cxn modelId="{A068F429-13B7-4D3C-A5E3-E535D3DD2E6E}" type="presParOf" srcId="{1A2CF223-7AC4-40AB-859D-C63E3E1D0765}" destId="{F75FFFF9-43FF-482D-8C87-1991B20B6987}" srcOrd="0" destOrd="0" presId="urn:microsoft.com/office/officeart/2009/3/layout/HorizontalOrganizationChart"/>
    <dgm:cxn modelId="{92B07646-C9C4-4CDC-9B5E-27D14013F04C}" type="presParOf" srcId="{F75FFFF9-43FF-482D-8C87-1991B20B6987}" destId="{887CBC37-3095-4E04-AC8E-89FF90EF416A}" srcOrd="0" destOrd="0" presId="urn:microsoft.com/office/officeart/2009/3/layout/HorizontalOrganizationChart"/>
    <dgm:cxn modelId="{53B6BAD4-A824-4D4F-B08B-190172EEBB68}" type="presParOf" srcId="{887CBC37-3095-4E04-AC8E-89FF90EF416A}" destId="{E3FC3962-0892-4F98-8E9A-573F15CDB75D}" srcOrd="0" destOrd="0" presId="urn:microsoft.com/office/officeart/2009/3/layout/HorizontalOrganizationChart"/>
    <dgm:cxn modelId="{66576187-CB41-4C73-BE8B-5C128ACF5EAE}" type="presParOf" srcId="{887CBC37-3095-4E04-AC8E-89FF90EF416A}" destId="{21B1C01A-AECA-4FF3-A5F2-81578430C97F}" srcOrd="1" destOrd="0" presId="urn:microsoft.com/office/officeart/2009/3/layout/HorizontalOrganizationChart"/>
    <dgm:cxn modelId="{1FEAE36E-6634-4B2E-924E-4892C1733EAF}" type="presParOf" srcId="{F75FFFF9-43FF-482D-8C87-1991B20B6987}" destId="{758D4F34-DBB2-40B4-B361-C49E2015D284}" srcOrd="1" destOrd="0" presId="urn:microsoft.com/office/officeart/2009/3/layout/HorizontalOrganizationChart"/>
    <dgm:cxn modelId="{28E64976-7EAA-40D9-85AE-A93EA9DF6207}" type="presParOf" srcId="{F75FFFF9-43FF-482D-8C87-1991B20B6987}" destId="{D236966A-783F-4EE6-B658-A9BE747FCD9F}" srcOrd="2" destOrd="0" presId="urn:microsoft.com/office/officeart/2009/3/layout/HorizontalOrganizationChart"/>
    <dgm:cxn modelId="{87550519-5DEC-4E5C-83E1-B64E272315C1}" type="presParOf" srcId="{1A2CF223-7AC4-40AB-859D-C63E3E1D0765}" destId="{2BE702D3-5162-4040-98A2-9A71B11D295F}" srcOrd="1" destOrd="0" presId="urn:microsoft.com/office/officeart/2009/3/layout/HorizontalOrganizationChart"/>
    <dgm:cxn modelId="{CE024B57-B474-483F-B330-52E471A384CC}" type="presParOf" srcId="{2BE702D3-5162-4040-98A2-9A71B11D295F}" destId="{48D32697-0897-4805-8834-EAC735299A3F}" srcOrd="0" destOrd="0" presId="urn:microsoft.com/office/officeart/2009/3/layout/HorizontalOrganizationChart"/>
    <dgm:cxn modelId="{8F50699C-ACC4-4B11-A4F9-2BE1EAAC0955}" type="presParOf" srcId="{48D32697-0897-4805-8834-EAC735299A3F}" destId="{CFAFFF74-B5DC-4605-8FD9-A54FF5AE20C9}" srcOrd="0" destOrd="0" presId="urn:microsoft.com/office/officeart/2009/3/layout/HorizontalOrganizationChart"/>
    <dgm:cxn modelId="{47701CA3-180C-4C5F-A552-6282C30B9E34}" type="presParOf" srcId="{48D32697-0897-4805-8834-EAC735299A3F}" destId="{F5752F93-236D-4825-90B3-90A80B1E7F61}" srcOrd="1" destOrd="0" presId="urn:microsoft.com/office/officeart/2009/3/layout/HorizontalOrganizationChart"/>
    <dgm:cxn modelId="{FB48049A-609F-46E0-87E7-A1FA7D3A47B0}" type="presParOf" srcId="{2BE702D3-5162-4040-98A2-9A71B11D295F}" destId="{ADDC8136-3D86-492B-A435-C921E9CFC3FE}" srcOrd="1" destOrd="0" presId="urn:microsoft.com/office/officeart/2009/3/layout/HorizontalOrganizationChart"/>
    <dgm:cxn modelId="{FE2752E3-43BE-4F3D-B765-8F81E0FF7935}" type="presParOf" srcId="{2BE702D3-5162-4040-98A2-9A71B11D295F}" destId="{EF2D92BB-4BFC-4546-AFA0-F62E939CA7AA}" srcOrd="2" destOrd="0" presId="urn:microsoft.com/office/officeart/2009/3/layout/HorizontalOrganizationChart"/>
    <dgm:cxn modelId="{81520A34-4D6E-4FF6-9F5A-5BECED78BFD4}" type="presParOf" srcId="{1A2CF223-7AC4-40AB-859D-C63E3E1D0765}" destId="{5EDDF7E5-2393-4A5E-BE6F-6C567DB7A752}" srcOrd="2" destOrd="0" presId="urn:microsoft.com/office/officeart/2009/3/layout/HorizontalOrganizationChart"/>
    <dgm:cxn modelId="{40D719CC-D9E7-45BE-A088-05D34CA6E4CD}" type="presParOf" srcId="{5EDDF7E5-2393-4A5E-BE6F-6C567DB7A752}" destId="{65718BDF-CE84-4D4F-BDAB-F92322371CC0}" srcOrd="0" destOrd="0" presId="urn:microsoft.com/office/officeart/2009/3/layout/HorizontalOrganizationChart"/>
    <dgm:cxn modelId="{EBDC3B7E-C96F-4427-B3F6-74D4622CD4DD}" type="presParOf" srcId="{65718BDF-CE84-4D4F-BDAB-F92322371CC0}" destId="{DDF436AC-0A3E-4A1C-8CB5-65420445753B}" srcOrd="0" destOrd="0" presId="urn:microsoft.com/office/officeart/2009/3/layout/HorizontalOrganizationChart"/>
    <dgm:cxn modelId="{78C56615-A40D-4F9A-BF8F-4DFB363B4A68}" type="presParOf" srcId="{65718BDF-CE84-4D4F-BDAB-F92322371CC0}" destId="{0455B00D-8F01-443B-BCAB-B38E6A5C1696}" srcOrd="1" destOrd="0" presId="urn:microsoft.com/office/officeart/2009/3/layout/HorizontalOrganizationChart"/>
    <dgm:cxn modelId="{8213FEA0-25FE-42DB-955F-AD932BE5F094}" type="presParOf" srcId="{5EDDF7E5-2393-4A5E-BE6F-6C567DB7A752}" destId="{112F24B9-CF78-4B0D-958A-24736A737F8F}" srcOrd="1" destOrd="0" presId="urn:microsoft.com/office/officeart/2009/3/layout/HorizontalOrganizationChart"/>
    <dgm:cxn modelId="{758548AC-04F3-4E89-9353-3D00624B6A1B}" type="presParOf" srcId="{5EDDF7E5-2393-4A5E-BE6F-6C567DB7A752}" destId="{7D8067EB-5AF1-46DC-BD90-6846FC44CAA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6FD179-C65E-4445-821A-9FE22A5B23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95B84-69ED-49B8-B48D-DF369DC8CA6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/>
            <a:t>Several stakeholders are involved and hold significant interest.</a:t>
          </a:r>
          <a:endParaRPr lang="en-US" sz="2000" b="1">
            <a:solidFill>
              <a:schemeClr val="bg1"/>
            </a:solidFill>
          </a:endParaRPr>
        </a:p>
      </dgm:t>
    </dgm:pt>
    <dgm:pt modelId="{5C7E8DA9-0C33-4F33-986B-83B0CC00440D}" type="sibTrans" cxnId="{CCD9836B-0819-4D17-9BEC-531BF1C52778}">
      <dgm:prSet/>
      <dgm:spPr/>
      <dgm:t>
        <a:bodyPr/>
        <a:lstStyle/>
        <a:p>
          <a:endParaRPr lang="en-US" sz="2000" b="1"/>
        </a:p>
      </dgm:t>
    </dgm:pt>
    <dgm:pt modelId="{E00C3E82-A79B-409F-8140-DFD2E0C88E39}" type="parTrans" cxnId="{CCD9836B-0819-4D17-9BEC-531BF1C52778}">
      <dgm:prSet/>
      <dgm:spPr/>
      <dgm:t>
        <a:bodyPr/>
        <a:lstStyle/>
        <a:p>
          <a:endParaRPr lang="en-US" sz="2000" b="1"/>
        </a:p>
      </dgm:t>
    </dgm:pt>
    <dgm:pt modelId="{1A2CF223-7AC4-40AB-859D-C63E3E1D0765}" type="pres">
      <dgm:prSet presAssocID="{5F6FD179-C65E-4445-821A-9FE22A5B23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5FFFF9-43FF-482D-8C87-1991B20B6987}" type="pres">
      <dgm:prSet presAssocID="{23695B84-69ED-49B8-B48D-DF369DC8CA6D}" presName="hierRoot1" presStyleCnt="0">
        <dgm:presLayoutVars>
          <dgm:hierBranch val="init"/>
        </dgm:presLayoutVars>
      </dgm:prSet>
      <dgm:spPr/>
    </dgm:pt>
    <dgm:pt modelId="{887CBC37-3095-4E04-AC8E-89FF90EF416A}" type="pres">
      <dgm:prSet presAssocID="{23695B84-69ED-49B8-B48D-DF369DC8CA6D}" presName="rootComposite1" presStyleCnt="0"/>
      <dgm:spPr/>
    </dgm:pt>
    <dgm:pt modelId="{E3FC3962-0892-4F98-8E9A-573F15CDB75D}" type="pres">
      <dgm:prSet presAssocID="{23695B84-69ED-49B8-B48D-DF369DC8CA6D}" presName="rootText1" presStyleLbl="node0" presStyleIdx="0" presStyleCnt="1" custScaleX="341349" custScaleY="1119176" custLinFactY="200000" custLinFactNeighborX="-70883" custLinFactNeighborY="256345">
        <dgm:presLayoutVars>
          <dgm:chPref val="3"/>
        </dgm:presLayoutVars>
      </dgm:prSet>
      <dgm:spPr>
        <a:prstGeom prst="ellipse">
          <a:avLst/>
        </a:prstGeom>
      </dgm:spPr>
    </dgm:pt>
    <dgm:pt modelId="{21B1C01A-AECA-4FF3-A5F2-81578430C97F}" type="pres">
      <dgm:prSet presAssocID="{23695B84-69ED-49B8-B48D-DF369DC8CA6D}" presName="rootConnector1" presStyleLbl="node1" presStyleIdx="0" presStyleCnt="0"/>
      <dgm:spPr/>
    </dgm:pt>
    <dgm:pt modelId="{758D4F34-DBB2-40B4-B361-C49E2015D284}" type="pres">
      <dgm:prSet presAssocID="{23695B84-69ED-49B8-B48D-DF369DC8CA6D}" presName="hierChild2" presStyleCnt="0"/>
      <dgm:spPr/>
    </dgm:pt>
    <dgm:pt modelId="{D236966A-783F-4EE6-B658-A9BE747FCD9F}" type="pres">
      <dgm:prSet presAssocID="{23695B84-69ED-49B8-B48D-DF369DC8CA6D}" presName="hierChild3" presStyleCnt="0"/>
      <dgm:spPr/>
    </dgm:pt>
  </dgm:ptLst>
  <dgm:cxnLst>
    <dgm:cxn modelId="{CCD9836B-0819-4D17-9BEC-531BF1C52778}" srcId="{5F6FD179-C65E-4445-821A-9FE22A5B23F1}" destId="{23695B84-69ED-49B8-B48D-DF369DC8CA6D}" srcOrd="0" destOrd="0" parTransId="{E00C3E82-A79B-409F-8140-DFD2E0C88E39}" sibTransId="{5C7E8DA9-0C33-4F33-986B-83B0CC00440D}"/>
    <dgm:cxn modelId="{E69ED778-BF2A-4E2D-A642-91C985392855}" type="presOf" srcId="{5F6FD179-C65E-4445-821A-9FE22A5B23F1}" destId="{1A2CF223-7AC4-40AB-859D-C63E3E1D0765}" srcOrd="0" destOrd="0" presId="urn:microsoft.com/office/officeart/2009/3/layout/HorizontalOrganizationChart"/>
    <dgm:cxn modelId="{D671EFBB-A6BB-49E9-A26E-02561D3A90A9}" type="presOf" srcId="{23695B84-69ED-49B8-B48D-DF369DC8CA6D}" destId="{E3FC3962-0892-4F98-8E9A-573F15CDB75D}" srcOrd="0" destOrd="0" presId="urn:microsoft.com/office/officeart/2009/3/layout/HorizontalOrganizationChart"/>
    <dgm:cxn modelId="{2CE560DE-FABD-47EB-8ADC-8D6870F5452D}" type="presOf" srcId="{23695B84-69ED-49B8-B48D-DF369DC8CA6D}" destId="{21B1C01A-AECA-4FF3-A5F2-81578430C97F}" srcOrd="1" destOrd="0" presId="urn:microsoft.com/office/officeart/2009/3/layout/HorizontalOrganizationChart"/>
    <dgm:cxn modelId="{A068F429-13B7-4D3C-A5E3-E535D3DD2E6E}" type="presParOf" srcId="{1A2CF223-7AC4-40AB-859D-C63E3E1D0765}" destId="{F75FFFF9-43FF-482D-8C87-1991B20B6987}" srcOrd="0" destOrd="0" presId="urn:microsoft.com/office/officeart/2009/3/layout/HorizontalOrganizationChart"/>
    <dgm:cxn modelId="{92B07646-C9C4-4CDC-9B5E-27D14013F04C}" type="presParOf" srcId="{F75FFFF9-43FF-482D-8C87-1991B20B6987}" destId="{887CBC37-3095-4E04-AC8E-89FF90EF416A}" srcOrd="0" destOrd="0" presId="urn:microsoft.com/office/officeart/2009/3/layout/HorizontalOrganizationChart"/>
    <dgm:cxn modelId="{53B6BAD4-A824-4D4F-B08B-190172EEBB68}" type="presParOf" srcId="{887CBC37-3095-4E04-AC8E-89FF90EF416A}" destId="{E3FC3962-0892-4F98-8E9A-573F15CDB75D}" srcOrd="0" destOrd="0" presId="urn:microsoft.com/office/officeart/2009/3/layout/HorizontalOrganizationChart"/>
    <dgm:cxn modelId="{66576187-CB41-4C73-BE8B-5C128ACF5EAE}" type="presParOf" srcId="{887CBC37-3095-4E04-AC8E-89FF90EF416A}" destId="{21B1C01A-AECA-4FF3-A5F2-81578430C97F}" srcOrd="1" destOrd="0" presId="urn:microsoft.com/office/officeart/2009/3/layout/HorizontalOrganizationChart"/>
    <dgm:cxn modelId="{1FEAE36E-6634-4B2E-924E-4892C1733EAF}" type="presParOf" srcId="{F75FFFF9-43FF-482D-8C87-1991B20B6987}" destId="{758D4F34-DBB2-40B4-B361-C49E2015D284}" srcOrd="1" destOrd="0" presId="urn:microsoft.com/office/officeart/2009/3/layout/HorizontalOrganizationChart"/>
    <dgm:cxn modelId="{28E64976-7EAA-40D9-85AE-A93EA9DF6207}" type="presParOf" srcId="{F75FFFF9-43FF-482D-8C87-1991B20B6987}" destId="{D236966A-783F-4EE6-B658-A9BE747FCD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6FD179-C65E-4445-821A-9FE22A5B23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990651-765A-48B1-B605-3DE7B2E17468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 i="0"/>
            <a:t>Public perception of safety</a:t>
          </a:r>
          <a:endParaRPr lang="en-US" sz="2000" b="1"/>
        </a:p>
      </dgm:t>
    </dgm:pt>
    <dgm:pt modelId="{1CC40D3B-E879-4F5A-B9B6-6E41E7563F04}" type="parTrans" cxnId="{602F719D-46DF-4817-A271-4E221595B24A}">
      <dgm:prSet/>
      <dgm:spPr/>
      <dgm:t>
        <a:bodyPr/>
        <a:lstStyle/>
        <a:p>
          <a:endParaRPr lang="en-AU" sz="1600" b="1"/>
        </a:p>
      </dgm:t>
    </dgm:pt>
    <dgm:pt modelId="{11F4370A-B202-47A5-A161-C883084F46D1}" type="sibTrans" cxnId="{602F719D-46DF-4817-A271-4E221595B24A}">
      <dgm:prSet/>
      <dgm:spPr/>
      <dgm:t>
        <a:bodyPr/>
        <a:lstStyle/>
        <a:p>
          <a:endParaRPr lang="en-AU" sz="1600" b="1"/>
        </a:p>
      </dgm:t>
    </dgm:pt>
    <dgm:pt modelId="{4ED3BC5F-AD61-4422-9FD3-253BABFEB0B2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 i="0"/>
            <a:t>Drug paraphernalia and public injecting</a:t>
          </a:r>
          <a:endParaRPr lang="en-US" sz="2000" b="1"/>
        </a:p>
      </dgm:t>
    </dgm:pt>
    <dgm:pt modelId="{67751D27-6DD8-4989-A3A3-288E1913AF51}" type="sibTrans" cxnId="{9F01D8E7-E3A0-4662-98DC-96DEB54D187A}">
      <dgm:prSet/>
      <dgm:spPr/>
      <dgm:t>
        <a:bodyPr/>
        <a:lstStyle/>
        <a:p>
          <a:endParaRPr lang="en-AU" sz="1600" b="1"/>
        </a:p>
      </dgm:t>
    </dgm:pt>
    <dgm:pt modelId="{4E1AEEB8-29B1-4E25-A73C-D7455A4DF332}" type="parTrans" cxnId="{9F01D8E7-E3A0-4662-98DC-96DEB54D187A}">
      <dgm:prSet/>
      <dgm:spPr/>
      <dgm:t>
        <a:bodyPr/>
        <a:lstStyle/>
        <a:p>
          <a:endParaRPr lang="en-AU" sz="1600" b="1"/>
        </a:p>
      </dgm:t>
    </dgm:pt>
    <dgm:pt modelId="{23695B84-69ED-49B8-B48D-DF369DC8CA6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 i="0"/>
            <a:t>Governments have  investments to enhance community amenities</a:t>
          </a:r>
          <a:endParaRPr lang="en-US" sz="2000" b="1"/>
        </a:p>
      </dgm:t>
    </dgm:pt>
    <dgm:pt modelId="{5C7E8DA9-0C33-4F33-986B-83B0CC00440D}" type="sibTrans" cxnId="{CCD9836B-0819-4D17-9BEC-531BF1C52778}">
      <dgm:prSet/>
      <dgm:spPr/>
      <dgm:t>
        <a:bodyPr/>
        <a:lstStyle/>
        <a:p>
          <a:endParaRPr lang="en-US" sz="1600" b="1"/>
        </a:p>
      </dgm:t>
    </dgm:pt>
    <dgm:pt modelId="{E00C3E82-A79B-409F-8140-DFD2E0C88E39}" type="parTrans" cxnId="{CCD9836B-0819-4D17-9BEC-531BF1C52778}">
      <dgm:prSet/>
      <dgm:spPr/>
      <dgm:t>
        <a:bodyPr/>
        <a:lstStyle/>
        <a:p>
          <a:endParaRPr lang="en-US" sz="1600" b="1"/>
        </a:p>
      </dgm:t>
    </dgm:pt>
    <dgm:pt modelId="{D4E02F6C-3379-4FAF-9946-0D850FCD5993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b="1" i="0"/>
            <a:t>Congregation</a:t>
          </a:r>
          <a:endParaRPr lang="en-US" sz="2000" b="1"/>
        </a:p>
      </dgm:t>
    </dgm:pt>
    <dgm:pt modelId="{129B6D02-603D-4046-B1DA-A7E6643A0DC0}" type="sibTrans" cxnId="{9D73C1A2-9940-419A-AB16-FBCBCFC49B24}">
      <dgm:prSet/>
      <dgm:spPr/>
      <dgm:t>
        <a:bodyPr/>
        <a:lstStyle/>
        <a:p>
          <a:endParaRPr lang="en-AU" sz="1600" b="1"/>
        </a:p>
      </dgm:t>
    </dgm:pt>
    <dgm:pt modelId="{AD9E7716-D173-4594-AD1A-A02393B1E01B}" type="parTrans" cxnId="{9D73C1A2-9940-419A-AB16-FBCBCFC49B24}">
      <dgm:prSet/>
      <dgm:spPr/>
      <dgm:t>
        <a:bodyPr/>
        <a:lstStyle/>
        <a:p>
          <a:endParaRPr lang="en-AU" sz="1600" b="1"/>
        </a:p>
      </dgm:t>
    </dgm:pt>
    <dgm:pt modelId="{1A2CF223-7AC4-40AB-859D-C63E3E1D0765}" type="pres">
      <dgm:prSet presAssocID="{5F6FD179-C65E-4445-821A-9FE22A5B23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5FFFF9-43FF-482D-8C87-1991B20B6987}" type="pres">
      <dgm:prSet presAssocID="{23695B84-69ED-49B8-B48D-DF369DC8CA6D}" presName="hierRoot1" presStyleCnt="0">
        <dgm:presLayoutVars>
          <dgm:hierBranch val="init"/>
        </dgm:presLayoutVars>
      </dgm:prSet>
      <dgm:spPr/>
    </dgm:pt>
    <dgm:pt modelId="{887CBC37-3095-4E04-AC8E-89FF90EF416A}" type="pres">
      <dgm:prSet presAssocID="{23695B84-69ED-49B8-B48D-DF369DC8CA6D}" presName="rootComposite1" presStyleCnt="0"/>
      <dgm:spPr/>
    </dgm:pt>
    <dgm:pt modelId="{E3FC3962-0892-4F98-8E9A-573F15CDB75D}" type="pres">
      <dgm:prSet presAssocID="{23695B84-69ED-49B8-B48D-DF369DC8CA6D}" presName="rootText1" presStyleLbl="node0" presStyleIdx="0" presStyleCnt="4" custScaleX="1907653" custScaleY="711833" custLinFactY="-98381" custLinFactNeighborX="4573" custLinFactNeighborY="-100000">
        <dgm:presLayoutVars>
          <dgm:chPref val="3"/>
        </dgm:presLayoutVars>
      </dgm:prSet>
      <dgm:spPr>
        <a:prstGeom prst="roundRect">
          <a:avLst/>
        </a:prstGeom>
      </dgm:spPr>
    </dgm:pt>
    <dgm:pt modelId="{21B1C01A-AECA-4FF3-A5F2-81578430C97F}" type="pres">
      <dgm:prSet presAssocID="{23695B84-69ED-49B8-B48D-DF369DC8CA6D}" presName="rootConnector1" presStyleLbl="node1" presStyleIdx="0" presStyleCnt="0"/>
      <dgm:spPr/>
    </dgm:pt>
    <dgm:pt modelId="{758D4F34-DBB2-40B4-B361-C49E2015D284}" type="pres">
      <dgm:prSet presAssocID="{23695B84-69ED-49B8-B48D-DF369DC8CA6D}" presName="hierChild2" presStyleCnt="0"/>
      <dgm:spPr/>
    </dgm:pt>
    <dgm:pt modelId="{D236966A-783F-4EE6-B658-A9BE747FCD9F}" type="pres">
      <dgm:prSet presAssocID="{23695B84-69ED-49B8-B48D-DF369DC8CA6D}" presName="hierChild3" presStyleCnt="0"/>
      <dgm:spPr/>
    </dgm:pt>
    <dgm:pt modelId="{8BADF95A-3713-4679-B28C-1061182EC197}" type="pres">
      <dgm:prSet presAssocID="{9A990651-765A-48B1-B605-3DE7B2E17468}" presName="hierRoot1" presStyleCnt="0">
        <dgm:presLayoutVars>
          <dgm:hierBranch val="init"/>
        </dgm:presLayoutVars>
      </dgm:prSet>
      <dgm:spPr/>
    </dgm:pt>
    <dgm:pt modelId="{4601C6C9-CC41-4171-B1A6-E9D30F22C7A2}" type="pres">
      <dgm:prSet presAssocID="{9A990651-765A-48B1-B605-3DE7B2E17468}" presName="rootComposite1" presStyleCnt="0"/>
      <dgm:spPr/>
    </dgm:pt>
    <dgm:pt modelId="{0C4E5D43-4E96-4FA1-B6EA-942518905A1A}" type="pres">
      <dgm:prSet presAssocID="{9A990651-765A-48B1-B605-3DE7B2E17468}" presName="rootText1" presStyleLbl="node0" presStyleIdx="1" presStyleCnt="4" custScaleX="1907653" custScaleY="711833" custLinFactNeighborX="118" custLinFactNeighborY="87636">
        <dgm:presLayoutVars>
          <dgm:chPref val="3"/>
        </dgm:presLayoutVars>
      </dgm:prSet>
      <dgm:spPr>
        <a:prstGeom prst="roundRect">
          <a:avLst/>
        </a:prstGeom>
      </dgm:spPr>
    </dgm:pt>
    <dgm:pt modelId="{FDE06B7A-9269-4FB1-BFB0-854D871CADCE}" type="pres">
      <dgm:prSet presAssocID="{9A990651-765A-48B1-B605-3DE7B2E17468}" presName="rootConnector1" presStyleLbl="node1" presStyleIdx="0" presStyleCnt="0"/>
      <dgm:spPr/>
    </dgm:pt>
    <dgm:pt modelId="{42D73DC6-9458-49CB-8828-446928A78695}" type="pres">
      <dgm:prSet presAssocID="{9A990651-765A-48B1-B605-3DE7B2E17468}" presName="hierChild2" presStyleCnt="0"/>
      <dgm:spPr/>
    </dgm:pt>
    <dgm:pt modelId="{A2A1C6AB-D34B-4FE0-9FAF-193F25B65A6E}" type="pres">
      <dgm:prSet presAssocID="{9A990651-765A-48B1-B605-3DE7B2E17468}" presName="hierChild3" presStyleCnt="0"/>
      <dgm:spPr/>
    </dgm:pt>
    <dgm:pt modelId="{DD7A3F9D-8EAA-4FAB-9C17-BD5DDB73B2A6}" type="pres">
      <dgm:prSet presAssocID="{4ED3BC5F-AD61-4422-9FD3-253BABFEB0B2}" presName="hierRoot1" presStyleCnt="0">
        <dgm:presLayoutVars>
          <dgm:hierBranch val="init"/>
        </dgm:presLayoutVars>
      </dgm:prSet>
      <dgm:spPr/>
    </dgm:pt>
    <dgm:pt modelId="{1473C17B-298F-4877-88F9-AB50EE5BD159}" type="pres">
      <dgm:prSet presAssocID="{4ED3BC5F-AD61-4422-9FD3-253BABFEB0B2}" presName="rootComposite1" presStyleCnt="0"/>
      <dgm:spPr/>
    </dgm:pt>
    <dgm:pt modelId="{AB83E038-B624-46C5-8316-3F0066077793}" type="pres">
      <dgm:prSet presAssocID="{4ED3BC5F-AD61-4422-9FD3-253BABFEB0B2}" presName="rootText1" presStyleLbl="node0" presStyleIdx="2" presStyleCnt="4" custScaleX="1907653" custScaleY="711833" custLinFactY="200000" custLinFactNeighborX="118" custLinFactNeighborY="238178">
        <dgm:presLayoutVars>
          <dgm:chPref val="3"/>
        </dgm:presLayoutVars>
      </dgm:prSet>
      <dgm:spPr>
        <a:prstGeom prst="roundRect">
          <a:avLst/>
        </a:prstGeom>
      </dgm:spPr>
    </dgm:pt>
    <dgm:pt modelId="{CDADD026-2C31-4E06-A1E5-02CE20A034A4}" type="pres">
      <dgm:prSet presAssocID="{4ED3BC5F-AD61-4422-9FD3-253BABFEB0B2}" presName="rootConnector1" presStyleLbl="node1" presStyleIdx="0" presStyleCnt="0"/>
      <dgm:spPr/>
    </dgm:pt>
    <dgm:pt modelId="{0DB22097-317B-4B72-AA6D-CB7CC9F9DD75}" type="pres">
      <dgm:prSet presAssocID="{4ED3BC5F-AD61-4422-9FD3-253BABFEB0B2}" presName="hierChild2" presStyleCnt="0"/>
      <dgm:spPr/>
    </dgm:pt>
    <dgm:pt modelId="{2DC2150E-7FB9-4D46-B9A2-6EBBB714BA36}" type="pres">
      <dgm:prSet presAssocID="{4ED3BC5F-AD61-4422-9FD3-253BABFEB0B2}" presName="hierChild3" presStyleCnt="0"/>
      <dgm:spPr/>
    </dgm:pt>
    <dgm:pt modelId="{C47329BA-316D-4357-BFEF-E05DA8496C67}" type="pres">
      <dgm:prSet presAssocID="{D4E02F6C-3379-4FAF-9946-0D850FCD5993}" presName="hierRoot1" presStyleCnt="0">
        <dgm:presLayoutVars>
          <dgm:hierBranch val="init"/>
        </dgm:presLayoutVars>
      </dgm:prSet>
      <dgm:spPr/>
    </dgm:pt>
    <dgm:pt modelId="{6D0383F5-C60F-4C50-9247-0DAAF74C6F13}" type="pres">
      <dgm:prSet presAssocID="{D4E02F6C-3379-4FAF-9946-0D850FCD5993}" presName="rootComposite1" presStyleCnt="0"/>
      <dgm:spPr/>
    </dgm:pt>
    <dgm:pt modelId="{1EC4286C-453E-4A8D-A2AF-B6FF59E6A84D}" type="pres">
      <dgm:prSet presAssocID="{D4E02F6C-3379-4FAF-9946-0D850FCD5993}" presName="rootText1" presStyleLbl="node0" presStyleIdx="3" presStyleCnt="4" custScaleX="1907653" custScaleY="711833" custLinFactY="500000" custLinFactNeighborX="118" custLinFactNeighborY="596935">
        <dgm:presLayoutVars>
          <dgm:chPref val="3"/>
        </dgm:presLayoutVars>
      </dgm:prSet>
      <dgm:spPr>
        <a:prstGeom prst="roundRect">
          <a:avLst/>
        </a:prstGeom>
      </dgm:spPr>
    </dgm:pt>
    <dgm:pt modelId="{3403DD6B-5B05-4EBD-8F71-756A6E95CD6C}" type="pres">
      <dgm:prSet presAssocID="{D4E02F6C-3379-4FAF-9946-0D850FCD5993}" presName="rootConnector1" presStyleLbl="node1" presStyleIdx="0" presStyleCnt="0"/>
      <dgm:spPr/>
    </dgm:pt>
    <dgm:pt modelId="{30E0F520-E621-46A3-9017-AE18B01DBED7}" type="pres">
      <dgm:prSet presAssocID="{D4E02F6C-3379-4FAF-9946-0D850FCD5993}" presName="hierChild2" presStyleCnt="0"/>
      <dgm:spPr/>
    </dgm:pt>
    <dgm:pt modelId="{F168A1EE-1D82-4452-BBA0-FA78C478D3BB}" type="pres">
      <dgm:prSet presAssocID="{D4E02F6C-3379-4FAF-9946-0D850FCD5993}" presName="hierChild3" presStyleCnt="0"/>
      <dgm:spPr/>
    </dgm:pt>
  </dgm:ptLst>
  <dgm:cxnLst>
    <dgm:cxn modelId="{B79DD60B-FD76-40C3-AAF5-CA3035591BF4}" type="presOf" srcId="{D4E02F6C-3379-4FAF-9946-0D850FCD5993}" destId="{1EC4286C-453E-4A8D-A2AF-B6FF59E6A84D}" srcOrd="0" destOrd="0" presId="urn:microsoft.com/office/officeart/2009/3/layout/HorizontalOrganizationChart"/>
    <dgm:cxn modelId="{2F51FD25-5EB5-4980-8D51-8470E764E190}" type="presOf" srcId="{D4E02F6C-3379-4FAF-9946-0D850FCD5993}" destId="{3403DD6B-5B05-4EBD-8F71-756A6E95CD6C}" srcOrd="1" destOrd="0" presId="urn:microsoft.com/office/officeart/2009/3/layout/HorizontalOrganizationChart"/>
    <dgm:cxn modelId="{CCD9836B-0819-4D17-9BEC-531BF1C52778}" srcId="{5F6FD179-C65E-4445-821A-9FE22A5B23F1}" destId="{23695B84-69ED-49B8-B48D-DF369DC8CA6D}" srcOrd="0" destOrd="0" parTransId="{E00C3E82-A79B-409F-8140-DFD2E0C88E39}" sibTransId="{5C7E8DA9-0C33-4F33-986B-83B0CC00440D}"/>
    <dgm:cxn modelId="{E69ED778-BF2A-4E2D-A642-91C985392855}" type="presOf" srcId="{5F6FD179-C65E-4445-821A-9FE22A5B23F1}" destId="{1A2CF223-7AC4-40AB-859D-C63E3E1D0765}" srcOrd="0" destOrd="0" presId="urn:microsoft.com/office/officeart/2009/3/layout/HorizontalOrganizationChart"/>
    <dgm:cxn modelId="{602F719D-46DF-4817-A271-4E221595B24A}" srcId="{5F6FD179-C65E-4445-821A-9FE22A5B23F1}" destId="{9A990651-765A-48B1-B605-3DE7B2E17468}" srcOrd="1" destOrd="0" parTransId="{1CC40D3B-E879-4F5A-B9B6-6E41E7563F04}" sibTransId="{11F4370A-B202-47A5-A161-C883084F46D1}"/>
    <dgm:cxn modelId="{9D73C1A2-9940-419A-AB16-FBCBCFC49B24}" srcId="{5F6FD179-C65E-4445-821A-9FE22A5B23F1}" destId="{D4E02F6C-3379-4FAF-9946-0D850FCD5993}" srcOrd="3" destOrd="0" parTransId="{AD9E7716-D173-4594-AD1A-A02393B1E01B}" sibTransId="{129B6D02-603D-4046-B1DA-A7E6643A0DC0}"/>
    <dgm:cxn modelId="{6CEC36B5-547C-4A0E-9F44-5A26403ECC0C}" type="presOf" srcId="{4ED3BC5F-AD61-4422-9FD3-253BABFEB0B2}" destId="{CDADD026-2C31-4E06-A1E5-02CE20A034A4}" srcOrd="1" destOrd="0" presId="urn:microsoft.com/office/officeart/2009/3/layout/HorizontalOrganizationChart"/>
    <dgm:cxn modelId="{D671EFBB-A6BB-49E9-A26E-02561D3A90A9}" type="presOf" srcId="{23695B84-69ED-49B8-B48D-DF369DC8CA6D}" destId="{E3FC3962-0892-4F98-8E9A-573F15CDB75D}" srcOrd="0" destOrd="0" presId="urn:microsoft.com/office/officeart/2009/3/layout/HorizontalOrganizationChart"/>
    <dgm:cxn modelId="{E24462CA-D485-4952-86C7-59D3BDE315A9}" type="presOf" srcId="{9A990651-765A-48B1-B605-3DE7B2E17468}" destId="{FDE06B7A-9269-4FB1-BFB0-854D871CADCE}" srcOrd="1" destOrd="0" presId="urn:microsoft.com/office/officeart/2009/3/layout/HorizontalOrganizationChart"/>
    <dgm:cxn modelId="{CA15E6DB-0FF7-4240-A407-BD7E7C44C2B1}" type="presOf" srcId="{4ED3BC5F-AD61-4422-9FD3-253BABFEB0B2}" destId="{AB83E038-B624-46C5-8316-3F0066077793}" srcOrd="0" destOrd="0" presId="urn:microsoft.com/office/officeart/2009/3/layout/HorizontalOrganizationChart"/>
    <dgm:cxn modelId="{2CE560DE-FABD-47EB-8ADC-8D6870F5452D}" type="presOf" srcId="{23695B84-69ED-49B8-B48D-DF369DC8CA6D}" destId="{21B1C01A-AECA-4FF3-A5F2-81578430C97F}" srcOrd="1" destOrd="0" presId="urn:microsoft.com/office/officeart/2009/3/layout/HorizontalOrganizationChart"/>
    <dgm:cxn modelId="{9F01D8E7-E3A0-4662-98DC-96DEB54D187A}" srcId="{5F6FD179-C65E-4445-821A-9FE22A5B23F1}" destId="{4ED3BC5F-AD61-4422-9FD3-253BABFEB0B2}" srcOrd="2" destOrd="0" parTransId="{4E1AEEB8-29B1-4E25-A73C-D7455A4DF332}" sibTransId="{67751D27-6DD8-4989-A3A3-288E1913AF51}"/>
    <dgm:cxn modelId="{9B793AE9-B6C0-4704-8EB8-4A5D5356D2BD}" type="presOf" srcId="{9A990651-765A-48B1-B605-3DE7B2E17468}" destId="{0C4E5D43-4E96-4FA1-B6EA-942518905A1A}" srcOrd="0" destOrd="0" presId="urn:microsoft.com/office/officeart/2009/3/layout/HorizontalOrganizationChart"/>
    <dgm:cxn modelId="{A068F429-13B7-4D3C-A5E3-E535D3DD2E6E}" type="presParOf" srcId="{1A2CF223-7AC4-40AB-859D-C63E3E1D0765}" destId="{F75FFFF9-43FF-482D-8C87-1991B20B6987}" srcOrd="0" destOrd="0" presId="urn:microsoft.com/office/officeart/2009/3/layout/HorizontalOrganizationChart"/>
    <dgm:cxn modelId="{92B07646-C9C4-4CDC-9B5E-27D14013F04C}" type="presParOf" srcId="{F75FFFF9-43FF-482D-8C87-1991B20B6987}" destId="{887CBC37-3095-4E04-AC8E-89FF90EF416A}" srcOrd="0" destOrd="0" presId="urn:microsoft.com/office/officeart/2009/3/layout/HorizontalOrganizationChart"/>
    <dgm:cxn modelId="{53B6BAD4-A824-4D4F-B08B-190172EEBB68}" type="presParOf" srcId="{887CBC37-3095-4E04-AC8E-89FF90EF416A}" destId="{E3FC3962-0892-4F98-8E9A-573F15CDB75D}" srcOrd="0" destOrd="0" presId="urn:microsoft.com/office/officeart/2009/3/layout/HorizontalOrganizationChart"/>
    <dgm:cxn modelId="{66576187-CB41-4C73-BE8B-5C128ACF5EAE}" type="presParOf" srcId="{887CBC37-3095-4E04-AC8E-89FF90EF416A}" destId="{21B1C01A-AECA-4FF3-A5F2-81578430C97F}" srcOrd="1" destOrd="0" presId="urn:microsoft.com/office/officeart/2009/3/layout/HorizontalOrganizationChart"/>
    <dgm:cxn modelId="{1FEAE36E-6634-4B2E-924E-4892C1733EAF}" type="presParOf" srcId="{F75FFFF9-43FF-482D-8C87-1991B20B6987}" destId="{758D4F34-DBB2-40B4-B361-C49E2015D284}" srcOrd="1" destOrd="0" presId="urn:microsoft.com/office/officeart/2009/3/layout/HorizontalOrganizationChart"/>
    <dgm:cxn modelId="{28E64976-7EAA-40D9-85AE-A93EA9DF6207}" type="presParOf" srcId="{F75FFFF9-43FF-482D-8C87-1991B20B6987}" destId="{D236966A-783F-4EE6-B658-A9BE747FCD9F}" srcOrd="2" destOrd="0" presId="urn:microsoft.com/office/officeart/2009/3/layout/HorizontalOrganizationChart"/>
    <dgm:cxn modelId="{10C3EB3B-941A-485A-926E-EB3331873FDD}" type="presParOf" srcId="{1A2CF223-7AC4-40AB-859D-C63E3E1D0765}" destId="{8BADF95A-3713-4679-B28C-1061182EC197}" srcOrd="1" destOrd="0" presId="urn:microsoft.com/office/officeart/2009/3/layout/HorizontalOrganizationChart"/>
    <dgm:cxn modelId="{9FE23422-EC43-4C85-94CD-C096F0C3152C}" type="presParOf" srcId="{8BADF95A-3713-4679-B28C-1061182EC197}" destId="{4601C6C9-CC41-4171-B1A6-E9D30F22C7A2}" srcOrd="0" destOrd="0" presId="urn:microsoft.com/office/officeart/2009/3/layout/HorizontalOrganizationChart"/>
    <dgm:cxn modelId="{F00DB340-5EFF-4FFB-AAEC-E6E411875FD3}" type="presParOf" srcId="{4601C6C9-CC41-4171-B1A6-E9D30F22C7A2}" destId="{0C4E5D43-4E96-4FA1-B6EA-942518905A1A}" srcOrd="0" destOrd="0" presId="urn:microsoft.com/office/officeart/2009/3/layout/HorizontalOrganizationChart"/>
    <dgm:cxn modelId="{72A70F24-86F5-4E67-BF17-706ED451F0BD}" type="presParOf" srcId="{4601C6C9-CC41-4171-B1A6-E9D30F22C7A2}" destId="{FDE06B7A-9269-4FB1-BFB0-854D871CADCE}" srcOrd="1" destOrd="0" presId="urn:microsoft.com/office/officeart/2009/3/layout/HorizontalOrganizationChart"/>
    <dgm:cxn modelId="{D77EA97A-3A50-4AF7-B09B-24A45ED553AC}" type="presParOf" srcId="{8BADF95A-3713-4679-B28C-1061182EC197}" destId="{42D73DC6-9458-49CB-8828-446928A78695}" srcOrd="1" destOrd="0" presId="urn:microsoft.com/office/officeart/2009/3/layout/HorizontalOrganizationChart"/>
    <dgm:cxn modelId="{021ABD07-183F-4C36-8D5E-F91EE0EA8FE4}" type="presParOf" srcId="{8BADF95A-3713-4679-B28C-1061182EC197}" destId="{A2A1C6AB-D34B-4FE0-9FAF-193F25B65A6E}" srcOrd="2" destOrd="0" presId="urn:microsoft.com/office/officeart/2009/3/layout/HorizontalOrganizationChart"/>
    <dgm:cxn modelId="{9D02330D-CD25-42DE-9FF0-D6501E720D3A}" type="presParOf" srcId="{1A2CF223-7AC4-40AB-859D-C63E3E1D0765}" destId="{DD7A3F9D-8EAA-4FAB-9C17-BD5DDB73B2A6}" srcOrd="2" destOrd="0" presId="urn:microsoft.com/office/officeart/2009/3/layout/HorizontalOrganizationChart"/>
    <dgm:cxn modelId="{2B9D5652-76CE-4B2A-8F23-B0617F81AA46}" type="presParOf" srcId="{DD7A3F9D-8EAA-4FAB-9C17-BD5DDB73B2A6}" destId="{1473C17B-298F-4877-88F9-AB50EE5BD159}" srcOrd="0" destOrd="0" presId="urn:microsoft.com/office/officeart/2009/3/layout/HorizontalOrganizationChart"/>
    <dgm:cxn modelId="{87AA548B-931C-4301-A54C-3B66F1E43AEE}" type="presParOf" srcId="{1473C17B-298F-4877-88F9-AB50EE5BD159}" destId="{AB83E038-B624-46C5-8316-3F0066077793}" srcOrd="0" destOrd="0" presId="urn:microsoft.com/office/officeart/2009/3/layout/HorizontalOrganizationChart"/>
    <dgm:cxn modelId="{C81BB080-FA6C-464E-B28D-0D856FA390B2}" type="presParOf" srcId="{1473C17B-298F-4877-88F9-AB50EE5BD159}" destId="{CDADD026-2C31-4E06-A1E5-02CE20A034A4}" srcOrd="1" destOrd="0" presId="urn:microsoft.com/office/officeart/2009/3/layout/HorizontalOrganizationChart"/>
    <dgm:cxn modelId="{CDE7D5A8-A9ED-47E9-98BA-4F3009C79634}" type="presParOf" srcId="{DD7A3F9D-8EAA-4FAB-9C17-BD5DDB73B2A6}" destId="{0DB22097-317B-4B72-AA6D-CB7CC9F9DD75}" srcOrd="1" destOrd="0" presId="urn:microsoft.com/office/officeart/2009/3/layout/HorizontalOrganizationChart"/>
    <dgm:cxn modelId="{6E6361E4-3931-4984-9F31-3698416D9459}" type="presParOf" srcId="{DD7A3F9D-8EAA-4FAB-9C17-BD5DDB73B2A6}" destId="{2DC2150E-7FB9-4D46-B9A2-6EBBB714BA36}" srcOrd="2" destOrd="0" presId="urn:microsoft.com/office/officeart/2009/3/layout/HorizontalOrganizationChart"/>
    <dgm:cxn modelId="{2FBFF7C8-5161-4796-86BC-952535FABB73}" type="presParOf" srcId="{1A2CF223-7AC4-40AB-859D-C63E3E1D0765}" destId="{C47329BA-316D-4357-BFEF-E05DA8496C67}" srcOrd="3" destOrd="0" presId="urn:microsoft.com/office/officeart/2009/3/layout/HorizontalOrganizationChart"/>
    <dgm:cxn modelId="{CEE5A7AA-DDF1-42CC-94AC-3758D3CFCE36}" type="presParOf" srcId="{C47329BA-316D-4357-BFEF-E05DA8496C67}" destId="{6D0383F5-C60F-4C50-9247-0DAAF74C6F13}" srcOrd="0" destOrd="0" presId="urn:microsoft.com/office/officeart/2009/3/layout/HorizontalOrganizationChart"/>
    <dgm:cxn modelId="{EA309B57-2317-4CD8-A886-B34DD6DB3CB8}" type="presParOf" srcId="{6D0383F5-C60F-4C50-9247-0DAAF74C6F13}" destId="{1EC4286C-453E-4A8D-A2AF-B6FF59E6A84D}" srcOrd="0" destOrd="0" presId="urn:microsoft.com/office/officeart/2009/3/layout/HorizontalOrganizationChart"/>
    <dgm:cxn modelId="{9983AD1B-6D13-46DF-B87B-97CA0B300960}" type="presParOf" srcId="{6D0383F5-C60F-4C50-9247-0DAAF74C6F13}" destId="{3403DD6B-5B05-4EBD-8F71-756A6E95CD6C}" srcOrd="1" destOrd="0" presId="urn:microsoft.com/office/officeart/2009/3/layout/HorizontalOrganizationChart"/>
    <dgm:cxn modelId="{1F8D5CA9-E584-42E1-9EF3-A2BFF50896DA}" type="presParOf" srcId="{C47329BA-316D-4357-BFEF-E05DA8496C67}" destId="{30E0F520-E621-46A3-9017-AE18B01DBED7}" srcOrd="1" destOrd="0" presId="urn:microsoft.com/office/officeart/2009/3/layout/HorizontalOrganizationChart"/>
    <dgm:cxn modelId="{E28E46CF-2280-4EA5-915C-D5AE61155358}" type="presParOf" srcId="{C47329BA-316D-4357-BFEF-E05DA8496C67}" destId="{F168A1EE-1D82-4452-BBA0-FA78C478D3B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9CEFE-8A57-45C1-9E22-9087610A1A8D}">
      <dsp:nvSpPr>
        <dsp:cNvPr id="0" name=""/>
        <dsp:cNvSpPr/>
      </dsp:nvSpPr>
      <dsp:spPr>
        <a:xfrm>
          <a:off x="0" y="490094"/>
          <a:ext cx="11285951" cy="167635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What we will cover today:</a:t>
          </a:r>
          <a:endParaRPr lang="en-US" sz="24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/>
            <a:t>What does the Medically Supervised Injecting Room (MSIR)</a:t>
          </a:r>
          <a:r>
            <a:rPr lang="en-AU" sz="1800" b="1" kern="1200"/>
            <a:t> provide</a:t>
          </a:r>
          <a:r>
            <a:rPr lang="en-AU" sz="1800" kern="1200"/>
            <a:t>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/>
            <a:t>What are the</a:t>
          </a:r>
          <a:r>
            <a:rPr lang="en-AU" sz="1800" b="1" kern="1200"/>
            <a:t> learnings </a:t>
          </a:r>
          <a:r>
            <a:rPr lang="en-AU" sz="1800" kern="1200"/>
            <a:t>from delivering and managing the MSIR.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/>
            <a:t>Key </a:t>
          </a:r>
          <a:r>
            <a:rPr lang="en-AU" sz="1800" b="1" kern="1200"/>
            <a:t>themes</a:t>
          </a:r>
          <a:r>
            <a:rPr lang="en-AU" sz="1800" kern="1200"/>
            <a:t> on establishing or operating a Supervised Injecting Facility</a:t>
          </a:r>
          <a:r>
            <a:rPr lang="en-AU" sz="1200" kern="1200"/>
            <a:t>.</a:t>
          </a:r>
          <a:endParaRPr lang="en-US" sz="1200" kern="1200"/>
        </a:p>
      </dsp:txBody>
      <dsp:txXfrm>
        <a:off x="49099" y="539193"/>
        <a:ext cx="11187753" cy="15781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4B41E-24A4-4E91-AECB-83866FA3C99E}">
      <dsp:nvSpPr>
        <dsp:cNvPr id="0" name=""/>
        <dsp:cNvSpPr/>
      </dsp:nvSpPr>
      <dsp:spPr>
        <a:xfrm>
          <a:off x="0" y="2013"/>
          <a:ext cx="6207959" cy="104396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NRCH continues to face ongoing service review</a:t>
          </a:r>
        </a:p>
      </dsp:txBody>
      <dsp:txXfrm>
        <a:off x="30577" y="32590"/>
        <a:ext cx="6146805" cy="982810"/>
      </dsp:txXfrm>
    </dsp:sp>
    <dsp:sp modelId="{7435FF2D-9FA4-4389-976A-EE3C72B111CA}">
      <dsp:nvSpPr>
        <dsp:cNvPr id="0" name=""/>
        <dsp:cNvSpPr/>
      </dsp:nvSpPr>
      <dsp:spPr>
        <a:xfrm>
          <a:off x="1003" y="1259931"/>
          <a:ext cx="1460009" cy="20178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North Richmond Community Health AOD Program </a:t>
          </a:r>
          <a:endParaRPr lang="en-US" sz="1600" b="0" kern="1200"/>
        </a:p>
      </dsp:txBody>
      <dsp:txXfrm>
        <a:off x="43765" y="1302693"/>
        <a:ext cx="1374485" cy="1932306"/>
      </dsp:txXfrm>
    </dsp:sp>
    <dsp:sp modelId="{514CF067-DC83-49F7-814D-99825B05F858}">
      <dsp:nvSpPr>
        <dsp:cNvPr id="0" name=""/>
        <dsp:cNvSpPr/>
      </dsp:nvSpPr>
      <dsp:spPr>
        <a:xfrm>
          <a:off x="1583653" y="1259931"/>
          <a:ext cx="1460009" cy="20178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Hamilton Review</a:t>
          </a:r>
          <a:endParaRPr lang="en-US" sz="1600" b="0" kern="1200"/>
        </a:p>
      </dsp:txBody>
      <dsp:txXfrm>
        <a:off x="1626415" y="1302693"/>
        <a:ext cx="1374485" cy="1932306"/>
      </dsp:txXfrm>
    </dsp:sp>
    <dsp:sp modelId="{1DB2AF48-5819-4BF3-B72D-F87189C31886}">
      <dsp:nvSpPr>
        <dsp:cNvPr id="0" name=""/>
        <dsp:cNvSpPr/>
      </dsp:nvSpPr>
      <dsp:spPr>
        <a:xfrm>
          <a:off x="3166303" y="1259931"/>
          <a:ext cx="1460009" cy="20178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Safer Care Victoria Review</a:t>
          </a:r>
          <a:br>
            <a:rPr lang="en-US" sz="1600" kern="1200"/>
          </a:br>
          <a:r>
            <a:rPr lang="en-US" sz="1600" kern="1200"/>
            <a:t>2021</a:t>
          </a:r>
          <a:endParaRPr lang="en-US" sz="1600" b="0" kern="1200"/>
        </a:p>
      </dsp:txBody>
      <dsp:txXfrm>
        <a:off x="3209065" y="1302693"/>
        <a:ext cx="1374485" cy="1932306"/>
      </dsp:txXfrm>
    </dsp:sp>
    <dsp:sp modelId="{C002B336-17F6-4803-B930-3A386896114A}">
      <dsp:nvSpPr>
        <dsp:cNvPr id="0" name=""/>
        <dsp:cNvSpPr/>
      </dsp:nvSpPr>
      <dsp:spPr>
        <a:xfrm>
          <a:off x="4748954" y="1259931"/>
          <a:ext cx="1460009" cy="20178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Ryan Review</a:t>
          </a:r>
          <a:br>
            <a:rPr lang="en-US" sz="1600" kern="1200"/>
          </a:br>
          <a:r>
            <a:rPr lang="en-US" sz="1600" kern="1200"/>
            <a:t>2023 </a:t>
          </a:r>
          <a:endParaRPr lang="en-US" sz="1600" b="0" kern="1200"/>
        </a:p>
      </dsp:txBody>
      <dsp:txXfrm>
        <a:off x="4791716" y="1302693"/>
        <a:ext cx="1374485" cy="19323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5236F-1E6D-42FD-A6AC-2C66CF33D1C4}">
      <dsp:nvSpPr>
        <dsp:cNvPr id="0" name=""/>
        <dsp:cNvSpPr/>
      </dsp:nvSpPr>
      <dsp:spPr>
        <a:xfrm>
          <a:off x="0" y="0"/>
          <a:ext cx="4520703" cy="103687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/>
            <a:t>The require integration with broader harm reduction strategy</a:t>
          </a:r>
          <a:endParaRPr lang="en-AU" sz="1600" kern="1200"/>
        </a:p>
      </dsp:txBody>
      <dsp:txXfrm>
        <a:off x="30369" y="30369"/>
        <a:ext cx="3314218" cy="976136"/>
      </dsp:txXfrm>
    </dsp:sp>
    <dsp:sp modelId="{3B6F8320-3EB2-4971-A8DE-5F61341E06D8}">
      <dsp:nvSpPr>
        <dsp:cNvPr id="0" name=""/>
        <dsp:cNvSpPr/>
      </dsp:nvSpPr>
      <dsp:spPr>
        <a:xfrm>
          <a:off x="378608" y="1225397"/>
          <a:ext cx="4520703" cy="103687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Not capable in solving all issues - clear and realistic objectives is essential. </a:t>
          </a:r>
        </a:p>
      </dsp:txBody>
      <dsp:txXfrm>
        <a:off x="408977" y="1255766"/>
        <a:ext cx="3407387" cy="976136"/>
      </dsp:txXfrm>
    </dsp:sp>
    <dsp:sp modelId="{BBC49354-EC82-40A8-8CE1-4F6D2389938E}">
      <dsp:nvSpPr>
        <dsp:cNvPr id="0" name=""/>
        <dsp:cNvSpPr/>
      </dsp:nvSpPr>
      <dsp:spPr>
        <a:xfrm>
          <a:off x="751566" y="2450794"/>
          <a:ext cx="4520703" cy="103687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Challenging to impact or influence individuals who do not engage with the service.</a:t>
          </a:r>
        </a:p>
      </dsp:txBody>
      <dsp:txXfrm>
        <a:off x="781935" y="2481163"/>
        <a:ext cx="3413038" cy="976136"/>
      </dsp:txXfrm>
    </dsp:sp>
    <dsp:sp modelId="{9FF29934-8FDC-4787-8493-79A937F6FEEE}">
      <dsp:nvSpPr>
        <dsp:cNvPr id="0" name=""/>
        <dsp:cNvSpPr/>
      </dsp:nvSpPr>
      <dsp:spPr>
        <a:xfrm>
          <a:off x="1130175" y="3676191"/>
          <a:ext cx="4520703" cy="103687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location (especially its proximity to the drug market) and the number of available services are important factors.</a:t>
          </a:r>
        </a:p>
      </dsp:txBody>
      <dsp:txXfrm>
        <a:off x="1160544" y="3706560"/>
        <a:ext cx="3407387" cy="976136"/>
      </dsp:txXfrm>
    </dsp:sp>
    <dsp:sp modelId="{34A125D5-C2ED-48E8-9247-DBB311CFB93C}">
      <dsp:nvSpPr>
        <dsp:cNvPr id="0" name=""/>
        <dsp:cNvSpPr/>
      </dsp:nvSpPr>
      <dsp:spPr>
        <a:xfrm>
          <a:off x="3846734" y="794151"/>
          <a:ext cx="673968" cy="673968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000" kern="1200"/>
        </a:p>
      </dsp:txBody>
      <dsp:txXfrm>
        <a:off x="3998377" y="794151"/>
        <a:ext cx="370682" cy="507161"/>
      </dsp:txXfrm>
    </dsp:sp>
    <dsp:sp modelId="{BA557415-AF95-4B4F-8C05-082FC3D82F16}">
      <dsp:nvSpPr>
        <dsp:cNvPr id="0" name=""/>
        <dsp:cNvSpPr/>
      </dsp:nvSpPr>
      <dsp:spPr>
        <a:xfrm>
          <a:off x="4225343" y="2019548"/>
          <a:ext cx="673968" cy="673968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000" kern="1200"/>
        </a:p>
      </dsp:txBody>
      <dsp:txXfrm>
        <a:off x="4376986" y="2019548"/>
        <a:ext cx="370682" cy="507161"/>
      </dsp:txXfrm>
    </dsp:sp>
    <dsp:sp modelId="{D78BE9BA-9C05-4694-9CAF-9CE1089E4D7B}">
      <dsp:nvSpPr>
        <dsp:cNvPr id="0" name=""/>
        <dsp:cNvSpPr/>
      </dsp:nvSpPr>
      <dsp:spPr>
        <a:xfrm>
          <a:off x="4598301" y="3244945"/>
          <a:ext cx="673968" cy="673968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000" kern="1200"/>
        </a:p>
      </dsp:txBody>
      <dsp:txXfrm>
        <a:off x="4749944" y="3244945"/>
        <a:ext cx="370682" cy="507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B803F-3A60-45DC-BDEE-E918124534CA}">
      <dsp:nvSpPr>
        <dsp:cNvPr id="0" name=""/>
        <dsp:cNvSpPr/>
      </dsp:nvSpPr>
      <dsp:spPr>
        <a:xfrm>
          <a:off x="3310044" y="1897814"/>
          <a:ext cx="1085403" cy="108540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/>
            <a:t>Zone 3</a:t>
          </a:r>
        </a:p>
      </dsp:txBody>
      <dsp:txXfrm>
        <a:off x="3468998" y="2056768"/>
        <a:ext cx="767495" cy="767495"/>
      </dsp:txXfrm>
    </dsp:sp>
    <dsp:sp modelId="{5682D553-9EE6-4217-8915-8533D920A76F}">
      <dsp:nvSpPr>
        <dsp:cNvPr id="0" name=""/>
        <dsp:cNvSpPr/>
      </dsp:nvSpPr>
      <dsp:spPr>
        <a:xfrm rot="16200000">
          <a:off x="3668274" y="1342087"/>
          <a:ext cx="368944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3723616" y="1484673"/>
        <a:ext cx="258261" cy="261730"/>
      </dsp:txXfrm>
    </dsp:sp>
    <dsp:sp modelId="{3DC61886-7499-40EA-AD54-AF2E7300E957}">
      <dsp:nvSpPr>
        <dsp:cNvPr id="0" name=""/>
        <dsp:cNvSpPr/>
      </dsp:nvSpPr>
      <dsp:spPr>
        <a:xfrm>
          <a:off x="2916211" y="85065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Hepatitis and BBV testing and treatment.</a:t>
          </a:r>
        </a:p>
      </dsp:txBody>
      <dsp:txXfrm>
        <a:off x="2970720" y="139574"/>
        <a:ext cx="1764051" cy="1007610"/>
      </dsp:txXfrm>
    </dsp:sp>
    <dsp:sp modelId="{30D75E73-EEB3-4F01-B160-6C9D446AB9F9}">
      <dsp:nvSpPr>
        <dsp:cNvPr id="0" name=""/>
        <dsp:cNvSpPr/>
      </dsp:nvSpPr>
      <dsp:spPr>
        <a:xfrm rot="34533">
          <a:off x="4569787" y="2231472"/>
          <a:ext cx="370798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4569790" y="2318157"/>
        <a:ext cx="259559" cy="261730"/>
      </dsp:txXfrm>
    </dsp:sp>
    <dsp:sp modelId="{358217DF-2E2A-4F1B-BA01-6C16E6375D55}">
      <dsp:nvSpPr>
        <dsp:cNvPr id="0" name=""/>
        <dsp:cNvSpPr/>
      </dsp:nvSpPr>
      <dsp:spPr>
        <a:xfrm>
          <a:off x="5137073" y="1904511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A range of health supports and referral to clinical services.</a:t>
          </a:r>
        </a:p>
      </dsp:txBody>
      <dsp:txXfrm>
        <a:off x="5191582" y="1959020"/>
        <a:ext cx="1764051" cy="1007610"/>
      </dsp:txXfrm>
    </dsp:sp>
    <dsp:sp modelId="{78E3DF71-0DF5-41F3-9CAA-B0CB58470CE1}">
      <dsp:nvSpPr>
        <dsp:cNvPr id="0" name=""/>
        <dsp:cNvSpPr/>
      </dsp:nvSpPr>
      <dsp:spPr>
        <a:xfrm rot="5400000">
          <a:off x="3667346" y="3102727"/>
          <a:ext cx="370799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3722966" y="3134351"/>
        <a:ext cx="259559" cy="261730"/>
      </dsp:txXfrm>
    </dsp:sp>
    <dsp:sp modelId="{0077B907-C349-42F2-8AAA-49D2800B4F7F}">
      <dsp:nvSpPr>
        <dsp:cNvPr id="0" name=""/>
        <dsp:cNvSpPr/>
      </dsp:nvSpPr>
      <dsp:spPr>
        <a:xfrm>
          <a:off x="2916211" y="3679338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Material aid and social support services.</a:t>
          </a:r>
        </a:p>
      </dsp:txBody>
      <dsp:txXfrm>
        <a:off x="2970720" y="3733847"/>
        <a:ext cx="1764051" cy="1007610"/>
      </dsp:txXfrm>
    </dsp:sp>
    <dsp:sp modelId="{A9976E82-9268-481F-92DB-D8EC11864E23}">
      <dsp:nvSpPr>
        <dsp:cNvPr id="0" name=""/>
        <dsp:cNvSpPr/>
      </dsp:nvSpPr>
      <dsp:spPr>
        <a:xfrm rot="10800000">
          <a:off x="2790990" y="2222407"/>
          <a:ext cx="370799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 rot="10800000">
        <a:off x="2902230" y="2309651"/>
        <a:ext cx="259559" cy="261730"/>
      </dsp:txXfrm>
    </dsp:sp>
    <dsp:sp modelId="{3F8DC06D-22C5-476B-B28A-57F29E719493}">
      <dsp:nvSpPr>
        <dsp:cNvPr id="0" name=""/>
        <dsp:cNvSpPr/>
      </dsp:nvSpPr>
      <dsp:spPr>
        <a:xfrm>
          <a:off x="818000" y="1882202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Opportunities for engagement, support and structured activities.</a:t>
          </a:r>
        </a:p>
      </dsp:txBody>
      <dsp:txXfrm>
        <a:off x="872509" y="1936711"/>
        <a:ext cx="1764051" cy="1007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B803F-3A60-45DC-BDEE-E918124534CA}">
      <dsp:nvSpPr>
        <dsp:cNvPr id="0" name=""/>
        <dsp:cNvSpPr/>
      </dsp:nvSpPr>
      <dsp:spPr>
        <a:xfrm>
          <a:off x="3211249" y="1799019"/>
          <a:ext cx="1282994" cy="128299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/>
            <a:t>Zone 4</a:t>
          </a:r>
        </a:p>
      </dsp:txBody>
      <dsp:txXfrm>
        <a:off x="3399139" y="1986909"/>
        <a:ext cx="907214" cy="907214"/>
      </dsp:txXfrm>
    </dsp:sp>
    <dsp:sp modelId="{5682D553-9EE6-4217-8915-8533D920A76F}">
      <dsp:nvSpPr>
        <dsp:cNvPr id="0" name=""/>
        <dsp:cNvSpPr/>
      </dsp:nvSpPr>
      <dsp:spPr>
        <a:xfrm rot="16200000">
          <a:off x="3694455" y="1291207"/>
          <a:ext cx="316582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3741943" y="1425939"/>
        <a:ext cx="221607" cy="261730"/>
      </dsp:txXfrm>
    </dsp:sp>
    <dsp:sp modelId="{3DC61886-7499-40EA-AD54-AF2E7300E957}">
      <dsp:nvSpPr>
        <dsp:cNvPr id="0" name=""/>
        <dsp:cNvSpPr/>
      </dsp:nvSpPr>
      <dsp:spPr>
        <a:xfrm>
          <a:off x="2916211" y="85065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Provides a range of immediate healthcare interventions and support.</a:t>
          </a:r>
        </a:p>
      </dsp:txBody>
      <dsp:txXfrm>
        <a:off x="2970720" y="139574"/>
        <a:ext cx="1764051" cy="1007610"/>
      </dsp:txXfrm>
    </dsp:sp>
    <dsp:sp modelId="{30D75E73-EEB3-4F01-B160-6C9D446AB9F9}">
      <dsp:nvSpPr>
        <dsp:cNvPr id="0" name=""/>
        <dsp:cNvSpPr/>
      </dsp:nvSpPr>
      <dsp:spPr>
        <a:xfrm rot="34533">
          <a:off x="4645355" y="2231984"/>
          <a:ext cx="321416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4645357" y="2318744"/>
        <a:ext cx="224991" cy="261730"/>
      </dsp:txXfrm>
    </dsp:sp>
    <dsp:sp modelId="{358217DF-2E2A-4F1B-BA01-6C16E6375D55}">
      <dsp:nvSpPr>
        <dsp:cNvPr id="0" name=""/>
        <dsp:cNvSpPr/>
      </dsp:nvSpPr>
      <dsp:spPr>
        <a:xfrm>
          <a:off x="5137073" y="1904511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Operates separately to the MSIR (people excluded from the MSIR can access health services).</a:t>
          </a:r>
        </a:p>
      </dsp:txBody>
      <dsp:txXfrm>
        <a:off x="5191582" y="1959020"/>
        <a:ext cx="1764051" cy="1007610"/>
      </dsp:txXfrm>
    </dsp:sp>
    <dsp:sp modelId="{78E3DF71-0DF5-41F3-9CAA-B0CB58470CE1}">
      <dsp:nvSpPr>
        <dsp:cNvPr id="0" name=""/>
        <dsp:cNvSpPr/>
      </dsp:nvSpPr>
      <dsp:spPr>
        <a:xfrm rot="5400000">
          <a:off x="3693659" y="3153607"/>
          <a:ext cx="318174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>
        <a:off x="3741385" y="3193125"/>
        <a:ext cx="222722" cy="261730"/>
      </dsp:txXfrm>
    </dsp:sp>
    <dsp:sp modelId="{0077B907-C349-42F2-8AAA-49D2800B4F7F}">
      <dsp:nvSpPr>
        <dsp:cNvPr id="0" name=""/>
        <dsp:cNvSpPr/>
      </dsp:nvSpPr>
      <dsp:spPr>
        <a:xfrm>
          <a:off x="2916211" y="3679338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Operates as a drop-in service.</a:t>
          </a:r>
        </a:p>
      </dsp:txBody>
      <dsp:txXfrm>
        <a:off x="2970720" y="3733847"/>
        <a:ext cx="1764051" cy="1007610"/>
      </dsp:txXfrm>
    </dsp:sp>
    <dsp:sp modelId="{A9976E82-9268-481F-92DB-D8EC11864E23}">
      <dsp:nvSpPr>
        <dsp:cNvPr id="0" name=""/>
        <dsp:cNvSpPr/>
      </dsp:nvSpPr>
      <dsp:spPr>
        <a:xfrm rot="10800000">
          <a:off x="2775042" y="2222407"/>
          <a:ext cx="311615" cy="436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800" kern="1200"/>
        </a:p>
      </dsp:txBody>
      <dsp:txXfrm rot="10800000">
        <a:off x="2868526" y="2309651"/>
        <a:ext cx="218131" cy="261730"/>
      </dsp:txXfrm>
    </dsp:sp>
    <dsp:sp modelId="{3F8DC06D-22C5-476B-B28A-57F29E719493}">
      <dsp:nvSpPr>
        <dsp:cNvPr id="0" name=""/>
        <dsp:cNvSpPr/>
      </dsp:nvSpPr>
      <dsp:spPr>
        <a:xfrm>
          <a:off x="818000" y="1882202"/>
          <a:ext cx="1873069" cy="1116628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Operates a ‘twilight clinic’ to enable greater access to services</a:t>
          </a:r>
        </a:p>
      </dsp:txBody>
      <dsp:txXfrm>
        <a:off x="872509" y="1936711"/>
        <a:ext cx="1764051" cy="1007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FDBC0-E90A-4CD9-BD27-9C83B038DC38}">
      <dsp:nvSpPr>
        <dsp:cNvPr id="0" name=""/>
        <dsp:cNvSpPr/>
      </dsp:nvSpPr>
      <dsp:spPr>
        <a:xfrm>
          <a:off x="5465133" y="1061420"/>
          <a:ext cx="3844276" cy="3844276"/>
        </a:xfrm>
        <a:prstGeom prst="gear9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+mn-lt"/>
            </a:rPr>
            <a:t>A safe place for people who don’t want to die from an overdose during that period in their life that they are injecting drugs.</a:t>
          </a:r>
          <a:endParaRPr lang="en-AU" sz="1800" b="1" kern="1200">
            <a:solidFill>
              <a:schemeClr val="bg1"/>
            </a:solidFill>
          </a:endParaRPr>
        </a:p>
      </dsp:txBody>
      <dsp:txXfrm>
        <a:off x="6238003" y="1961923"/>
        <a:ext cx="2298536" cy="1976038"/>
      </dsp:txXfrm>
    </dsp:sp>
    <dsp:sp modelId="{D87BEB32-BE59-4AA7-8D4F-3A0E821754B3}">
      <dsp:nvSpPr>
        <dsp:cNvPr id="0" name=""/>
        <dsp:cNvSpPr/>
      </dsp:nvSpPr>
      <dsp:spPr>
        <a:xfrm>
          <a:off x="3220618" y="2496441"/>
          <a:ext cx="2779451" cy="2779451"/>
        </a:xfrm>
        <a:prstGeom prst="gear6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  <a:latin typeface="+mn-lt"/>
              <a:ea typeface="+mn-ea"/>
              <a:cs typeface="+mn-cs"/>
            </a:rPr>
            <a:t>An opportunity to support people who are often in vulnerable situations and with significant complex health and social support needs.</a:t>
          </a:r>
        </a:p>
      </dsp:txBody>
      <dsp:txXfrm>
        <a:off x="3920353" y="3200405"/>
        <a:ext cx="1379981" cy="1371523"/>
      </dsp:txXfrm>
    </dsp:sp>
    <dsp:sp modelId="{51FBDFCB-D8CE-4876-988C-C2EA2E6B8305}">
      <dsp:nvSpPr>
        <dsp:cNvPr id="0" name=""/>
        <dsp:cNvSpPr/>
      </dsp:nvSpPr>
      <dsp:spPr>
        <a:xfrm rot="20700000">
          <a:off x="2724015" y="927826"/>
          <a:ext cx="2123675" cy="2123675"/>
        </a:xfrm>
        <a:prstGeom prst="gear6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bg1"/>
              </a:solidFill>
              <a:latin typeface="+mn-lt"/>
              <a:ea typeface="+mn-ea"/>
              <a:cs typeface="+mn-cs"/>
            </a:rPr>
            <a:t>A positive healthcare experience for onsite</a:t>
          </a:r>
        </a:p>
      </dsp:txBody>
      <dsp:txXfrm rot="-20700000">
        <a:off x="3189799" y="1393610"/>
        <a:ext cx="1192106" cy="1192106"/>
      </dsp:txXfrm>
    </dsp:sp>
    <dsp:sp modelId="{59457F98-B6E6-4DCB-90B8-1B9ABFE15235}">
      <dsp:nvSpPr>
        <dsp:cNvPr id="0" name=""/>
        <dsp:cNvSpPr/>
      </dsp:nvSpPr>
      <dsp:spPr>
        <a:xfrm>
          <a:off x="4733901" y="329393"/>
          <a:ext cx="5278038" cy="5286888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1D237-E189-4FC1-9A87-2077FA18DEF2}">
      <dsp:nvSpPr>
        <dsp:cNvPr id="0" name=""/>
        <dsp:cNvSpPr/>
      </dsp:nvSpPr>
      <dsp:spPr>
        <a:xfrm rot="19314437">
          <a:off x="2633927" y="2549479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CC4C1-3272-4CAF-A6E4-0E0ABB4FB797}">
      <dsp:nvSpPr>
        <dsp:cNvPr id="0" name=""/>
        <dsp:cNvSpPr/>
      </dsp:nvSpPr>
      <dsp:spPr>
        <a:xfrm rot="18764189">
          <a:off x="2197534" y="495478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0F6CF-6001-4B7D-BBF6-D49F46D826E5}">
      <dsp:nvSpPr>
        <dsp:cNvPr id="0" name=""/>
        <dsp:cNvSpPr/>
      </dsp:nvSpPr>
      <dsp:spPr>
        <a:xfrm>
          <a:off x="82613" y="909059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F5D65-D1EE-49BB-B536-529AD13FF495}">
      <dsp:nvSpPr>
        <dsp:cNvPr id="0" name=""/>
        <dsp:cNvSpPr/>
      </dsp:nvSpPr>
      <dsp:spPr>
        <a:xfrm>
          <a:off x="271034" y="1097481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CF59F-3155-4363-8469-0E478CA4BE77}">
      <dsp:nvSpPr>
        <dsp:cNvPr id="0" name=""/>
        <dsp:cNvSpPr/>
      </dsp:nvSpPr>
      <dsp:spPr>
        <a:xfrm>
          <a:off x="1172126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the number of avoidable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deaths 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and the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harm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cause by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overdose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;</a:t>
          </a:r>
        </a:p>
      </dsp:txBody>
      <dsp:txXfrm>
        <a:off x="1172126" y="909059"/>
        <a:ext cx="2114937" cy="897246"/>
      </dsp:txXfrm>
    </dsp:sp>
    <dsp:sp modelId="{7E7C2EC4-9F25-4A5D-9013-79B872D430AC}">
      <dsp:nvSpPr>
        <dsp:cNvPr id="0" name=""/>
        <dsp:cNvSpPr/>
      </dsp:nvSpPr>
      <dsp:spPr>
        <a:xfrm>
          <a:off x="3655575" y="909059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85716-0A63-49FA-835B-5C09D86B7162}">
      <dsp:nvSpPr>
        <dsp:cNvPr id="0" name=""/>
        <dsp:cNvSpPr/>
      </dsp:nvSpPr>
      <dsp:spPr>
        <a:xfrm>
          <a:off x="3843996" y="1097481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76BBC-C72A-4358-8BCF-8D7BA2C89E32}">
      <dsp:nvSpPr>
        <dsp:cNvPr id="0" name=""/>
        <dsp:cNvSpPr/>
      </dsp:nvSpPr>
      <dsp:spPr>
        <a:xfrm>
          <a:off x="4745088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be a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gateway to health and social support services 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for people who use the MSIR (including drug treatment, rehabilitation support, healthcare, mental health treatment and support and counselling);</a:t>
          </a:r>
        </a:p>
      </dsp:txBody>
      <dsp:txXfrm>
        <a:off x="4745088" y="909059"/>
        <a:ext cx="2114937" cy="897246"/>
      </dsp:txXfrm>
    </dsp:sp>
    <dsp:sp modelId="{57BF7659-96F7-4B8B-A25B-8262A8BD0C20}">
      <dsp:nvSpPr>
        <dsp:cNvPr id="0" name=""/>
        <dsp:cNvSpPr/>
      </dsp:nvSpPr>
      <dsp:spPr>
        <a:xfrm>
          <a:off x="7228536" y="909059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EB58C-0256-4FDE-9433-0E71378BFDAE}">
      <dsp:nvSpPr>
        <dsp:cNvPr id="0" name=""/>
        <dsp:cNvSpPr/>
      </dsp:nvSpPr>
      <dsp:spPr>
        <a:xfrm>
          <a:off x="7416958" y="1097481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3C0CE-BC08-40C8-B579-5D1BAE5D0DC9}">
      <dsp:nvSpPr>
        <dsp:cNvPr id="0" name=""/>
        <dsp:cNvSpPr/>
      </dsp:nvSpPr>
      <dsp:spPr>
        <a:xfrm>
          <a:off x="8318049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overdose-related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ambulance attendance 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and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hospitals admissions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;</a:t>
          </a:r>
        </a:p>
      </dsp:txBody>
      <dsp:txXfrm>
        <a:off x="8318049" y="909059"/>
        <a:ext cx="2114937" cy="897246"/>
      </dsp:txXfrm>
    </dsp:sp>
    <dsp:sp modelId="{A027B614-8D39-46D0-A820-860949E847C3}">
      <dsp:nvSpPr>
        <dsp:cNvPr id="0" name=""/>
        <dsp:cNvSpPr/>
      </dsp:nvSpPr>
      <dsp:spPr>
        <a:xfrm>
          <a:off x="82613" y="2546238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D3FEC-93D7-4049-9108-7FAC7B2642C6}">
      <dsp:nvSpPr>
        <dsp:cNvPr id="0" name=""/>
        <dsp:cNvSpPr/>
      </dsp:nvSpPr>
      <dsp:spPr>
        <a:xfrm>
          <a:off x="271034" y="2734659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A3252-578B-417A-9D43-EA2193A110F1}">
      <dsp:nvSpPr>
        <dsp:cNvPr id="0" name=""/>
        <dsp:cNvSpPr/>
      </dsp:nvSpPr>
      <dsp:spPr>
        <a:xfrm>
          <a:off x="1172126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reduce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the number of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discarded needles and syringes 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in public places and public injecting in the vicinity of the MSIR;</a:t>
          </a:r>
        </a:p>
      </dsp:txBody>
      <dsp:txXfrm>
        <a:off x="1172126" y="2546238"/>
        <a:ext cx="2114937" cy="897246"/>
      </dsp:txXfrm>
    </dsp:sp>
    <dsp:sp modelId="{A068FA34-BECD-498F-861C-99A2BA5ADC03}">
      <dsp:nvSpPr>
        <dsp:cNvPr id="0" name=""/>
        <dsp:cNvSpPr/>
      </dsp:nvSpPr>
      <dsp:spPr>
        <a:xfrm>
          <a:off x="3655575" y="2546238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A8814-6795-47E0-AA6B-2314AC5E5A25}">
      <dsp:nvSpPr>
        <dsp:cNvPr id="0" name=""/>
        <dsp:cNvSpPr/>
      </dsp:nvSpPr>
      <dsp:spPr>
        <a:xfrm>
          <a:off x="3843996" y="2734659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EF217-F46C-4606-94AB-1BEF619CAA1D}">
      <dsp:nvSpPr>
        <dsp:cNvPr id="0" name=""/>
        <dsp:cNvSpPr/>
      </dsp:nvSpPr>
      <dsp:spPr>
        <a:xfrm>
          <a:off x="4745088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improve the amenity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of the </a:t>
          </a:r>
          <a:r>
            <a:rPr lang="en-US" sz="1400" kern="1200" err="1">
              <a:solidFill>
                <a:schemeClr val="accent5">
                  <a:lumMod val="50000"/>
                </a:schemeClr>
              </a:solidFill>
            </a:rPr>
            <a:t>neighbourhood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for residents and businesses in the vicinity of the MSIR;</a:t>
          </a:r>
        </a:p>
      </dsp:txBody>
      <dsp:txXfrm>
        <a:off x="4745088" y="2546238"/>
        <a:ext cx="2114937" cy="897246"/>
      </dsp:txXfrm>
    </dsp:sp>
    <dsp:sp modelId="{57410375-7A4E-460C-9D23-4B4596604BFA}">
      <dsp:nvSpPr>
        <dsp:cNvPr id="0" name=""/>
        <dsp:cNvSpPr/>
      </dsp:nvSpPr>
      <dsp:spPr>
        <a:xfrm>
          <a:off x="7228536" y="2546238"/>
          <a:ext cx="897246" cy="89724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CEAED-BCD9-4EDC-9A3B-2049F00E47B0}">
      <dsp:nvSpPr>
        <dsp:cNvPr id="0" name=""/>
        <dsp:cNvSpPr/>
      </dsp:nvSpPr>
      <dsp:spPr>
        <a:xfrm>
          <a:off x="7416958" y="2734659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36ACD-7C29-4ADB-A226-B1E16CEC88F8}">
      <dsp:nvSpPr>
        <dsp:cNvPr id="0" name=""/>
        <dsp:cNvSpPr/>
      </dsp:nvSpPr>
      <dsp:spPr>
        <a:xfrm>
          <a:off x="8318049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To assist in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reducing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 the spread of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blood-borne diseases </a:t>
          </a:r>
          <a:r>
            <a:rPr lang="en-US" sz="1400" kern="1200">
              <a:solidFill>
                <a:schemeClr val="accent5">
                  <a:lumMod val="50000"/>
                </a:schemeClr>
              </a:solidFill>
            </a:rPr>
            <a:t>including </a:t>
          </a:r>
          <a:r>
            <a:rPr lang="en-US" sz="1400" b="1" kern="1200">
              <a:solidFill>
                <a:schemeClr val="accent5">
                  <a:lumMod val="50000"/>
                </a:schemeClr>
              </a:solidFill>
            </a:rPr>
            <a:t>HIV and hepatitis C</a:t>
          </a:r>
          <a:endParaRPr lang="en-US" sz="1400" kern="1200">
            <a:solidFill>
              <a:schemeClr val="accent5">
                <a:lumMod val="50000"/>
              </a:schemeClr>
            </a:solidFill>
          </a:endParaRPr>
        </a:p>
      </dsp:txBody>
      <dsp:txXfrm>
        <a:off x="8318049" y="2546238"/>
        <a:ext cx="2114937" cy="8972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D4DE3-7FB2-4027-9D5E-8676979685CB}">
      <dsp:nvSpPr>
        <dsp:cNvPr id="0" name=""/>
        <dsp:cNvSpPr/>
      </dsp:nvSpPr>
      <dsp:spPr>
        <a:xfrm>
          <a:off x="5016876" y="2246655"/>
          <a:ext cx="381728" cy="75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864" y="0"/>
              </a:lnTo>
              <a:lnTo>
                <a:pt x="190864" y="751814"/>
              </a:lnTo>
              <a:lnTo>
                <a:pt x="381728" y="7518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9720A-3E32-4417-8A7E-337F6BA9B162}">
      <dsp:nvSpPr>
        <dsp:cNvPr id="0" name=""/>
        <dsp:cNvSpPr/>
      </dsp:nvSpPr>
      <dsp:spPr>
        <a:xfrm>
          <a:off x="5016876" y="1494840"/>
          <a:ext cx="381728" cy="751814"/>
        </a:xfrm>
        <a:custGeom>
          <a:avLst/>
          <a:gdLst/>
          <a:ahLst/>
          <a:cxnLst/>
          <a:rect l="0" t="0" r="0" b="0"/>
          <a:pathLst>
            <a:path>
              <a:moveTo>
                <a:pt x="0" y="751814"/>
              </a:moveTo>
              <a:lnTo>
                <a:pt x="190864" y="751814"/>
              </a:lnTo>
              <a:lnTo>
                <a:pt x="190864" y="0"/>
              </a:lnTo>
              <a:lnTo>
                <a:pt x="38172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C3962-0892-4F98-8E9A-573F15CDB75D}">
      <dsp:nvSpPr>
        <dsp:cNvPr id="0" name=""/>
        <dsp:cNvSpPr/>
      </dsp:nvSpPr>
      <dsp:spPr>
        <a:xfrm>
          <a:off x="764177" y="270"/>
          <a:ext cx="4252698" cy="70769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Every client’s journey is unique and individual</a:t>
          </a:r>
        </a:p>
      </dsp:txBody>
      <dsp:txXfrm>
        <a:off x="798724" y="34817"/>
        <a:ext cx="4183604" cy="638596"/>
      </dsp:txXfrm>
    </dsp:sp>
    <dsp:sp modelId="{9E39DDB0-09BB-468B-BF5C-54B41623E7BB}">
      <dsp:nvSpPr>
        <dsp:cNvPr id="0" name=""/>
        <dsp:cNvSpPr/>
      </dsp:nvSpPr>
      <dsp:spPr>
        <a:xfrm>
          <a:off x="764177" y="946540"/>
          <a:ext cx="4252698" cy="70769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Health and wellbeing needs are complex</a:t>
          </a:r>
        </a:p>
      </dsp:txBody>
      <dsp:txXfrm>
        <a:off x="798724" y="981087"/>
        <a:ext cx="4183604" cy="638596"/>
      </dsp:txXfrm>
    </dsp:sp>
    <dsp:sp modelId="{D0990420-3497-4123-8748-256347B431FF}">
      <dsp:nvSpPr>
        <dsp:cNvPr id="0" name=""/>
        <dsp:cNvSpPr/>
      </dsp:nvSpPr>
      <dsp:spPr>
        <a:xfrm>
          <a:off x="764177" y="1892810"/>
          <a:ext cx="4252698" cy="70769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Prevalence of challenging mental health</a:t>
          </a:r>
        </a:p>
      </dsp:txBody>
      <dsp:txXfrm>
        <a:off x="798724" y="1927357"/>
        <a:ext cx="4183604" cy="638596"/>
      </dsp:txXfrm>
    </dsp:sp>
    <dsp:sp modelId="{EA52A53D-D5A5-4126-9CAF-871A9F431E8E}">
      <dsp:nvSpPr>
        <dsp:cNvPr id="0" name=""/>
        <dsp:cNvSpPr/>
      </dsp:nvSpPr>
      <dsp:spPr>
        <a:xfrm>
          <a:off x="5398604" y="862316"/>
          <a:ext cx="1265046" cy="126504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63% multiple serious life events</a:t>
          </a:r>
        </a:p>
      </dsp:txBody>
      <dsp:txXfrm>
        <a:off x="5583866" y="1047578"/>
        <a:ext cx="894522" cy="894525"/>
      </dsp:txXfrm>
    </dsp:sp>
    <dsp:sp modelId="{6740CC1E-236C-49A0-87D9-2607F3102FC1}">
      <dsp:nvSpPr>
        <dsp:cNvPr id="0" name=""/>
        <dsp:cNvSpPr/>
      </dsp:nvSpPr>
      <dsp:spPr>
        <a:xfrm>
          <a:off x="5398604" y="2365945"/>
          <a:ext cx="1265046" cy="126504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39 per cent experience PTSD symptoms</a:t>
          </a:r>
        </a:p>
      </dsp:txBody>
      <dsp:txXfrm>
        <a:off x="5583866" y="2551207"/>
        <a:ext cx="894522" cy="8945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62-0892-4F98-8E9A-573F15CDB75D}">
      <dsp:nvSpPr>
        <dsp:cNvPr id="0" name=""/>
        <dsp:cNvSpPr/>
      </dsp:nvSpPr>
      <dsp:spPr>
        <a:xfrm>
          <a:off x="0" y="254238"/>
          <a:ext cx="5936965" cy="751502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Dedicated staff</a:t>
          </a:r>
        </a:p>
      </dsp:txBody>
      <dsp:txXfrm>
        <a:off x="36685" y="290923"/>
        <a:ext cx="5863595" cy="678132"/>
      </dsp:txXfrm>
    </dsp:sp>
    <dsp:sp modelId="{CFAFFF74-B5DC-4605-8FD9-A54FF5AE20C9}">
      <dsp:nvSpPr>
        <dsp:cNvPr id="0" name=""/>
        <dsp:cNvSpPr/>
      </dsp:nvSpPr>
      <dsp:spPr>
        <a:xfrm>
          <a:off x="4383" y="1271205"/>
          <a:ext cx="5936965" cy="751502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Clinical and non-clinical personnel</a:t>
          </a:r>
        </a:p>
      </dsp:txBody>
      <dsp:txXfrm>
        <a:off x="41068" y="1307890"/>
        <a:ext cx="5863595" cy="678132"/>
      </dsp:txXfrm>
    </dsp:sp>
    <dsp:sp modelId="{DDF436AC-0A3E-4A1C-8CB5-65420445753B}">
      <dsp:nvSpPr>
        <dsp:cNvPr id="0" name=""/>
        <dsp:cNvSpPr/>
      </dsp:nvSpPr>
      <dsp:spPr>
        <a:xfrm>
          <a:off x="8767" y="2288173"/>
          <a:ext cx="5936965" cy="751502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Lived and living experience</a:t>
          </a:r>
        </a:p>
      </dsp:txBody>
      <dsp:txXfrm>
        <a:off x="45452" y="2324858"/>
        <a:ext cx="5863595" cy="6781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62-0892-4F98-8E9A-573F15CDB75D}">
      <dsp:nvSpPr>
        <dsp:cNvPr id="0" name=""/>
        <dsp:cNvSpPr/>
      </dsp:nvSpPr>
      <dsp:spPr>
        <a:xfrm>
          <a:off x="17186" y="5606"/>
          <a:ext cx="3837895" cy="3837892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Several stakeholders are involved and hold significant interest.</a:t>
          </a:r>
          <a:endParaRPr lang="en-US" sz="2000" b="1" kern="1200">
            <a:solidFill>
              <a:schemeClr val="bg1"/>
            </a:solidFill>
          </a:endParaRPr>
        </a:p>
      </dsp:txBody>
      <dsp:txXfrm>
        <a:off x="579233" y="567652"/>
        <a:ext cx="2713801" cy="2713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62-0892-4F98-8E9A-573F15CDB75D}">
      <dsp:nvSpPr>
        <dsp:cNvPr id="0" name=""/>
        <dsp:cNvSpPr/>
      </dsp:nvSpPr>
      <dsp:spPr>
        <a:xfrm>
          <a:off x="739" y="381301"/>
          <a:ext cx="5967513" cy="679159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Governments have  investments to enhance community amenities</a:t>
          </a:r>
          <a:endParaRPr lang="en-US" sz="2000" b="1" kern="1200"/>
        </a:p>
      </dsp:txBody>
      <dsp:txXfrm>
        <a:off x="33893" y="414455"/>
        <a:ext cx="5901205" cy="612851"/>
      </dsp:txXfrm>
    </dsp:sp>
    <dsp:sp modelId="{0C4E5D43-4E96-4FA1-B6EA-942518905A1A}">
      <dsp:nvSpPr>
        <dsp:cNvPr id="0" name=""/>
        <dsp:cNvSpPr/>
      </dsp:nvSpPr>
      <dsp:spPr>
        <a:xfrm>
          <a:off x="738" y="1372452"/>
          <a:ext cx="5967513" cy="679159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Public perception of safety</a:t>
          </a:r>
          <a:endParaRPr lang="en-US" sz="2000" b="1" kern="1200"/>
        </a:p>
      </dsp:txBody>
      <dsp:txXfrm>
        <a:off x="33892" y="1405606"/>
        <a:ext cx="5901205" cy="612851"/>
      </dsp:txXfrm>
    </dsp:sp>
    <dsp:sp modelId="{AB83E038-B624-46C5-8316-3F0066077793}">
      <dsp:nvSpPr>
        <dsp:cNvPr id="0" name=""/>
        <dsp:cNvSpPr/>
      </dsp:nvSpPr>
      <dsp:spPr>
        <a:xfrm>
          <a:off x="738" y="2425166"/>
          <a:ext cx="5967513" cy="679159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Drug paraphernalia and public injecting</a:t>
          </a:r>
          <a:endParaRPr lang="en-US" sz="2000" b="1" kern="1200"/>
        </a:p>
      </dsp:txBody>
      <dsp:txXfrm>
        <a:off x="33892" y="2458320"/>
        <a:ext cx="5901205" cy="612851"/>
      </dsp:txXfrm>
    </dsp:sp>
    <dsp:sp modelId="{1EC4286C-453E-4A8D-A2AF-B6FF59E6A84D}">
      <dsp:nvSpPr>
        <dsp:cNvPr id="0" name=""/>
        <dsp:cNvSpPr/>
      </dsp:nvSpPr>
      <dsp:spPr>
        <a:xfrm>
          <a:off x="738" y="3295940"/>
          <a:ext cx="5967513" cy="679159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Congregation</a:t>
          </a:r>
          <a:endParaRPr lang="en-US" sz="2000" b="1" kern="1200"/>
        </a:p>
      </dsp:txBody>
      <dsp:txXfrm>
        <a:off x="33892" y="3329094"/>
        <a:ext cx="5901205" cy="612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78666-5B3C-4031-8A01-300BFEECFA24}" type="datetimeFigureOut">
              <a:rPr lang="en-AU" smtClean="0"/>
              <a:t>27/11/2024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9D231-9CB1-4FA9-8CFD-4BC20FF828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838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407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D23E-0416-1A87-176C-B451F43E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5A4FE-764A-FCBA-8AB8-29F26C43C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B9345-71AF-155B-5289-990B4B3DD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02674-7EA9-5BB6-9DAF-1F888337D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8687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315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31D4D-C60F-7EEB-EC90-E9176C8D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B7336-ABAD-6442-0247-D4F149D1D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50843-A106-4F27-2292-2E459DD03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F1EE-704E-4A2C-7B3E-6031AF6BF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712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970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2ABC-4FB6-38DD-B105-B2BAEA7D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75581-358F-C564-77D0-D9646D74B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0D726-6C78-3C9E-D097-888C7DBA9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2CA6-44FA-C49A-B481-F00246CD3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328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91C57-2D9F-30BD-8D34-439C74C81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9CFC1-73AD-0491-5192-A0A786A86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438BCC-58AF-1E74-84BC-D4FC80BF7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DDF90-805E-5B8B-8E8B-205DDC2CB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1764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41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22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15294-B36F-6196-7A4D-3463A854E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9C5AC-BC39-D524-1EA2-C93CAE6BA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2DA2F-2EAA-30E1-66D3-4BA28B446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BBEE0-3BEA-ECA6-120C-36CD5C3CB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045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68994-C445-AF9D-6B70-3647F466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309B6-1354-89A0-C50C-F5FBE5D82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998CB-2491-BF6D-C054-484C7EBA3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0C9FC-9AA6-E010-9A77-C7FD1104B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031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99F2-E88E-2913-B9C9-E609B7817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452A7-5B2D-582C-75AB-F11CCB413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91147-3AEA-2948-EB46-10F42AC76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04AE7-59A9-5945-66A2-D070FCAEF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72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9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B42D3-B865-751E-1224-98EDAF34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A6814-233D-B14E-8DAA-50F61A639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5F4EED-8F86-79E9-7291-963A9D45B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8CF06-4D75-17BD-097A-3B6355BBC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34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ED46-D7E7-9B38-375D-B107F5044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2E2C9-9C2A-D9E0-B921-237BB889A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8C4E9-F390-BB4C-43FC-90BEB117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03E7E-BFF5-E1D1-256C-1508A8CAC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D231-9CB1-4FA9-8CFD-4BC20FF82839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3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268" y="1019726"/>
            <a:ext cx="10753532" cy="3477629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269" y="4497355"/>
            <a:ext cx="10753531" cy="76511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57" y="5466507"/>
            <a:ext cx="2554643" cy="14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9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22A3A"/>
                </a:solidFill>
              </a:defRPr>
            </a:lvl1pPr>
            <a:lvl2pPr>
              <a:defRPr>
                <a:solidFill>
                  <a:srgbClr val="022A3A"/>
                </a:solidFill>
              </a:defRPr>
            </a:lvl2pPr>
            <a:lvl3pPr>
              <a:defRPr>
                <a:solidFill>
                  <a:srgbClr val="022A3A"/>
                </a:solidFill>
              </a:defRPr>
            </a:lvl3pPr>
            <a:lvl4pPr>
              <a:defRPr>
                <a:solidFill>
                  <a:srgbClr val="022A3A"/>
                </a:solidFill>
              </a:defRPr>
            </a:lvl4pPr>
            <a:lvl5pPr>
              <a:defRPr>
                <a:solidFill>
                  <a:srgbClr val="022A3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15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496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3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89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8316-36ED-43D3-A540-CD064F9F483E}" type="datetimeFigureOut">
              <a:rPr lang="en-AU" smtClean="0"/>
              <a:t>27/11/2024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F4F5-A891-4697-92FB-2F367FA8A9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966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55D817-EAAB-D963-230E-E123900CB1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[Insert Identifier] | [Insert Report Title]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913891-1190-2E76-69B0-5105883EC1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5600" y="1870255"/>
            <a:ext cx="5626800" cy="3875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E523094-F604-E83D-B6FC-E524D91039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4055" y="1870255"/>
            <a:ext cx="5622344" cy="3886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98C495-622F-59C5-A0D8-F102ED97EC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/>
              <a:t>Page [</a:t>
            </a:r>
            <a:fld id="{29D5CE74-914C-4689-99FC-1AEF49CE2B47}" type="slidenum">
              <a:rPr smtClean="0"/>
              <a:pPr/>
              <a:t>‹#›</a:t>
            </a:fld>
            <a:r>
              <a:t>]</a:t>
            </a:r>
            <a:endParaRPr lang="en-AU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3A92489-4F48-E651-8308-E8A1BEAEF4B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5600" y="2573905"/>
            <a:ext cx="5626575" cy="288032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Chart</a:t>
            </a:r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9D4C9335-8F56-5714-572A-14E7E23CC1A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223381" y="2573905"/>
            <a:ext cx="5623018" cy="288032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4277FC-2AB5-CB23-BC94-BEF3C9536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399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9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22A3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22A3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22A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2A3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2A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831" y="790313"/>
            <a:ext cx="10753532" cy="3194772"/>
          </a:xfrm>
        </p:spPr>
        <p:txBody>
          <a:bodyPr>
            <a:normAutofit/>
          </a:bodyPr>
          <a:lstStyle/>
          <a:p>
            <a:r>
              <a:rPr lang="en-GB"/>
              <a:t>Nobody dies here. </a:t>
            </a:r>
            <a:br>
              <a:rPr lang="en-GB"/>
            </a:br>
            <a:br>
              <a:rPr lang="en-GB"/>
            </a:br>
            <a:r>
              <a:rPr lang="en-GB" sz="4400">
                <a:solidFill>
                  <a:schemeClr val="accent6">
                    <a:lumMod val="20000"/>
                    <a:lumOff val="80000"/>
                  </a:schemeClr>
                </a:solidFill>
              </a:rPr>
              <a:t>Learnings from the Victorian experience of the Medically Supervised Injecting Room.</a:t>
            </a:r>
            <a:endParaRPr lang="en-AU" sz="440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C3994-9684-D355-2DCF-E580E31FA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431" y="5776587"/>
            <a:ext cx="8167950" cy="11058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1000" b="0">
                <a:solidFill>
                  <a:schemeClr val="tx1"/>
                </a:solidFill>
              </a:rPr>
              <a:t>1</a:t>
            </a:r>
            <a:r>
              <a:rPr lang="en-AU" sz="1400" b="0">
                <a:solidFill>
                  <a:schemeClr val="tx1"/>
                </a:solidFill>
              </a:rPr>
              <a:t> - North Richmond Community Health</a:t>
            </a:r>
            <a:endParaRPr lang="en-AU" sz="1400" b="0" baseline="30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1000" b="0">
                <a:solidFill>
                  <a:schemeClr val="tx1"/>
                </a:solidFill>
              </a:rPr>
              <a:t>2</a:t>
            </a:r>
            <a:r>
              <a:rPr lang="en-AU" sz="1400" b="0">
                <a:solidFill>
                  <a:schemeClr val="tx1"/>
                </a:solidFill>
              </a:rPr>
              <a:t> - School of Population and Global Health, The University of Melbourne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1000" b="0">
                <a:solidFill>
                  <a:schemeClr val="tx1"/>
                </a:solidFill>
              </a:rPr>
              <a:t>3</a:t>
            </a:r>
            <a:r>
              <a:rPr lang="en-AU" sz="1400" b="0">
                <a:solidFill>
                  <a:schemeClr val="tx1"/>
                </a:solidFill>
              </a:rPr>
              <a:t> - Monash Addiction Research Centre, Monash University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C31562-C3E3-EE24-F818-783F948FEEEB}"/>
              </a:ext>
            </a:extLst>
          </p:cNvPr>
          <p:cNvSpPr txBox="1">
            <a:spLocks/>
          </p:cNvSpPr>
          <p:nvPr/>
        </p:nvSpPr>
        <p:spPr>
          <a:xfrm>
            <a:off x="589831" y="4470301"/>
            <a:ext cx="7138728" cy="1105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/>
              <a:t>Simone Heald, </a:t>
            </a:r>
            <a:r>
              <a:rPr lang="en-AU" b="0"/>
              <a:t>Chief Executive Officer </a:t>
            </a:r>
            <a:r>
              <a:rPr lang="en-AU" baseline="30000"/>
              <a:t>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/>
              <a:t>Dr Nathan Stam, </a:t>
            </a:r>
            <a:r>
              <a:rPr lang="en-AU" b="0"/>
              <a:t>Principal Research Fellow </a:t>
            </a:r>
            <a:r>
              <a:rPr lang="en-AU" baseline="30000"/>
              <a:t>1,2,3</a:t>
            </a:r>
          </a:p>
        </p:txBody>
      </p:sp>
    </p:spTree>
    <p:extLst>
      <p:ext uri="{BB962C8B-B14F-4D97-AF65-F5344CB8AC3E}">
        <p14:creationId xmlns:p14="http://schemas.microsoft.com/office/powerpoint/2010/main" val="159353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ED5680-0E6D-0EEA-90BF-33BB94700DF6}"/>
              </a:ext>
            </a:extLst>
          </p:cNvPr>
          <p:cNvSpPr txBox="1">
            <a:spLocks/>
          </p:cNvSpPr>
          <p:nvPr/>
        </p:nvSpPr>
        <p:spPr>
          <a:xfrm>
            <a:off x="571052" y="356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+mn-lt"/>
              </a:rPr>
              <a:t>Inside the facility: </a:t>
            </a:r>
            <a:r>
              <a:rPr lang="en-AU" b="0">
                <a:latin typeface="+mn-lt"/>
              </a:rPr>
              <a:t>Injecting 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E869F-C813-5998-7653-40A2CB28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1" t="12584" r="29844" b="38588"/>
          <a:stretch/>
        </p:blipFill>
        <p:spPr>
          <a:xfrm>
            <a:off x="4844626" y="1914048"/>
            <a:ext cx="7233070" cy="4587028"/>
          </a:xfrm>
          <a:prstGeom prst="rect">
            <a:avLst/>
          </a:prstGeom>
        </p:spPr>
      </p:pic>
      <p:pic>
        <p:nvPicPr>
          <p:cNvPr id="9" name="Picture 8" descr="A picture containing indoor, furniture, text, office building&#10;&#10;Description automatically generated">
            <a:extLst>
              <a:ext uri="{FF2B5EF4-FFF2-40B4-BE49-F238E27FC236}">
                <a16:creationId xmlns:a16="http://schemas.microsoft.com/office/drawing/2014/main" id="{CCFB0D8F-EE41-42E2-D914-E9363C2FC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" y="1914047"/>
            <a:ext cx="4542574" cy="3029906"/>
          </a:xfrm>
          <a:prstGeom prst="rect">
            <a:avLst/>
          </a:prstGeom>
        </p:spPr>
      </p:pic>
      <p:pic>
        <p:nvPicPr>
          <p:cNvPr id="11" name="Picture 10" descr="A picture containing transparent material, transparency, indoor, sitting&#10;&#10;Description automatically generated">
            <a:extLst>
              <a:ext uri="{FF2B5EF4-FFF2-40B4-BE49-F238E27FC236}">
                <a16:creationId xmlns:a16="http://schemas.microsoft.com/office/drawing/2014/main" id="{9CDDA51D-7B0C-9ACC-CABE-061734450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3751" r="12928" b="4622"/>
          <a:stretch/>
        </p:blipFill>
        <p:spPr>
          <a:xfrm>
            <a:off x="2533815" y="5013233"/>
            <a:ext cx="2232959" cy="1487842"/>
          </a:xfrm>
          <a:prstGeom prst="rect">
            <a:avLst/>
          </a:prstGeom>
        </p:spPr>
      </p:pic>
      <p:pic>
        <p:nvPicPr>
          <p:cNvPr id="15" name="Picture 14" descr="A picture containing plastic, indoor&#10;&#10;Description automatically generated">
            <a:extLst>
              <a:ext uri="{FF2B5EF4-FFF2-40B4-BE49-F238E27FC236}">
                <a16:creationId xmlns:a16="http://schemas.microsoft.com/office/drawing/2014/main" id="{B600E37E-3559-A57F-B403-6F9CD7A01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" y="5013233"/>
            <a:ext cx="2231763" cy="14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2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2712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Inside the facility: </a:t>
            </a:r>
            <a:r>
              <a:rPr lang="en-AU" b="0"/>
              <a:t>Aftercare 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AE1BB-0742-CFB7-9655-04EA1A98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5" t="12924" r="31054" b="38041"/>
          <a:stretch/>
        </p:blipFill>
        <p:spPr>
          <a:xfrm>
            <a:off x="0" y="1809749"/>
            <a:ext cx="6966921" cy="5048251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4C3F2F-AFE6-2B09-02CA-30090F6CD8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036750"/>
              </p:ext>
            </p:extLst>
          </p:nvPr>
        </p:nvGraphicFramePr>
        <p:xfrm>
          <a:off x="4906537" y="1976967"/>
          <a:ext cx="7705493" cy="488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919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Inside the facility: </a:t>
            </a:r>
            <a:r>
              <a:rPr lang="en-AU" b="0"/>
              <a:t>Consulting Area</a:t>
            </a:r>
          </a:p>
        </p:txBody>
      </p:sp>
      <p:pic>
        <p:nvPicPr>
          <p:cNvPr id="4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1177236A-1CA5-D1BD-D324-B0412A3A5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5"/>
          <a:stretch/>
        </p:blipFill>
        <p:spPr>
          <a:xfrm>
            <a:off x="5303520" y="1833658"/>
            <a:ext cx="6880860" cy="502520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98AD10-CEED-E2B7-A74B-1D786A362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266186"/>
              </p:ext>
            </p:extLst>
          </p:nvPr>
        </p:nvGraphicFramePr>
        <p:xfrm>
          <a:off x="-579863" y="1914091"/>
          <a:ext cx="7705493" cy="488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447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45502-143D-4F28-9C98-F13F7A0D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69E6-3D76-D93D-4198-664B97189C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What does the service provide</a:t>
            </a:r>
            <a:br>
              <a:rPr lang="en-AU"/>
            </a:br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612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5D1DE-B134-02EB-5DE5-7EF110A23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4D29-FC3E-5673-328E-EF9ADBC0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MSIR provide?</a:t>
            </a:r>
            <a:endParaRPr lang="en-AU" b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95B491-770F-BD85-F0DE-E6CD35216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73267"/>
              </p:ext>
            </p:extLst>
          </p:nvPr>
        </p:nvGraphicFramePr>
        <p:xfrm>
          <a:off x="2154047" y="1439333"/>
          <a:ext cx="93094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DD492E-BF63-E7FA-18C0-B86FC77828A3}"/>
              </a:ext>
            </a:extLst>
          </p:cNvPr>
          <p:cNvSpPr/>
          <p:nvPr/>
        </p:nvSpPr>
        <p:spPr>
          <a:xfrm>
            <a:off x="401443" y="3261731"/>
            <a:ext cx="3772826" cy="24418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 reduction advice.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 clinical presentations.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healthcare services.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On-site drug treatment services.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BBV testing and treatment.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range of social support services (inc. family violence, housing and legal).</a:t>
            </a:r>
          </a:p>
        </p:txBody>
      </p:sp>
    </p:spTree>
    <p:extLst>
      <p:ext uri="{BB962C8B-B14F-4D97-AF65-F5344CB8AC3E}">
        <p14:creationId xmlns:p14="http://schemas.microsoft.com/office/powerpoint/2010/main" val="209508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06C15-24AA-870E-5779-D7237E0F7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495065-CADA-F20B-62BD-2E1A3696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3" r="37753"/>
          <a:stretch/>
        </p:blipFill>
        <p:spPr>
          <a:xfrm rot="16200000">
            <a:off x="-654269" y="654268"/>
            <a:ext cx="6858002" cy="5549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1AB5A-C594-FBB1-9E7E-B1B9B8A0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People who use the service have complex health needs</a:t>
            </a:r>
          </a:p>
        </p:txBody>
      </p:sp>
      <p:pic>
        <p:nvPicPr>
          <p:cNvPr id="3" name="Picture 2" descr="A whit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720429F3-A6EC-C90C-ED33-A01F20EF8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4641"/>
            <a:ext cx="5459470" cy="31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33040-1678-A8FB-7F34-76FE3065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AE5DED-F847-108F-2B1C-975377DB6D42}"/>
              </a:ext>
            </a:extLst>
          </p:cNvPr>
          <p:cNvSpPr txBox="1">
            <a:spLocks/>
          </p:cNvSpPr>
          <p:nvPr/>
        </p:nvSpPr>
        <p:spPr>
          <a:xfrm>
            <a:off x="497973" y="640520"/>
            <a:ext cx="7655427" cy="73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30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84901F-8877-8514-0F91-0886D8D7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31" y="347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/>
              <a:t>Some quick stats… </a:t>
            </a:r>
            <a:br>
              <a:rPr lang="en-US" sz="2000"/>
            </a:br>
            <a:r>
              <a:rPr lang="en-US" sz="2000"/>
              <a:t>June 2018 to June 2024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0A7195-7B05-2505-7EB0-DD4E5C89F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3" y="6544961"/>
            <a:ext cx="5598027" cy="3933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chemeClr val="tx1"/>
                </a:solidFill>
              </a:rPr>
              <a:t>https://nrch.com.au/services/medically-supervised-injecting-room/</a:t>
            </a:r>
          </a:p>
        </p:txBody>
      </p:sp>
      <p:pic>
        <p:nvPicPr>
          <p:cNvPr id="8" name="Picture 7" descr="A screenshot of a few informational text&#10;&#10;Description automatically generated with medium confidence">
            <a:extLst>
              <a:ext uri="{FF2B5EF4-FFF2-40B4-BE49-F238E27FC236}">
                <a16:creationId xmlns:a16="http://schemas.microsoft.com/office/drawing/2014/main" id="{00A883E1-C2CE-455A-FF2F-545C647E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39" y="1884979"/>
            <a:ext cx="5841044" cy="4131031"/>
          </a:xfrm>
          <a:prstGeom prst="rect">
            <a:avLst/>
          </a:prstGeom>
        </p:spPr>
      </p:pic>
      <p:pic>
        <p:nvPicPr>
          <p:cNvPr id="9" name="Picture 8" descr="A close-up of several information&#10;&#10;Description automatically generated">
            <a:extLst>
              <a:ext uri="{FF2B5EF4-FFF2-40B4-BE49-F238E27FC236}">
                <a16:creationId xmlns:a16="http://schemas.microsoft.com/office/drawing/2014/main" id="{86B2DB13-50F7-C2C5-9AB7-7819447FA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1" y="1905645"/>
            <a:ext cx="5841045" cy="41103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95ABC1-3D38-2D2B-DEDC-8AE4D67988D0}"/>
              </a:ext>
            </a:extLst>
          </p:cNvPr>
          <p:cNvSpPr txBox="1">
            <a:spLocks/>
          </p:cNvSpPr>
          <p:nvPr/>
        </p:nvSpPr>
        <p:spPr>
          <a:xfrm>
            <a:off x="122662" y="5865931"/>
            <a:ext cx="10515601" cy="6790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>
                <a:solidFill>
                  <a:schemeClr val="tx1"/>
                </a:solidFill>
              </a:rPr>
              <a:t>No deaths at the MSIR despite &gt;9,000 opioid overdoses on-site.</a:t>
            </a:r>
          </a:p>
        </p:txBody>
      </p:sp>
    </p:spTree>
    <p:extLst>
      <p:ext uri="{BB962C8B-B14F-4D97-AF65-F5344CB8AC3E}">
        <p14:creationId xmlns:p14="http://schemas.microsoft.com/office/powerpoint/2010/main" val="4367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47BD1-DCF1-199C-B2AD-99DE2834F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34" y="1177381"/>
            <a:ext cx="10753532" cy="3477629"/>
          </a:xfrm>
        </p:spPr>
        <p:txBody>
          <a:bodyPr/>
          <a:lstStyle/>
          <a:p>
            <a:r>
              <a:rPr lang="en-AU"/>
              <a:t>Learnings</a:t>
            </a:r>
          </a:p>
        </p:txBody>
      </p:sp>
    </p:spTree>
    <p:extLst>
      <p:ext uri="{BB962C8B-B14F-4D97-AF65-F5344CB8AC3E}">
        <p14:creationId xmlns:p14="http://schemas.microsoft.com/office/powerpoint/2010/main" val="201899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extBox 49">
            <a:extLst>
              <a:ext uri="{FF2B5EF4-FFF2-40B4-BE49-F238E27FC236}">
                <a16:creationId xmlns:a16="http://schemas.microsoft.com/office/drawing/2014/main" id="{9DF0B0DA-0E14-9A60-91FF-DA7C4F498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211270"/>
              </p:ext>
            </p:extLst>
          </p:nvPr>
        </p:nvGraphicFramePr>
        <p:xfrm>
          <a:off x="838200" y="2163332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92AF189-EC6E-4824-3B47-6A996164A55E}"/>
              </a:ext>
            </a:extLst>
          </p:cNvPr>
          <p:cNvSpPr txBox="1">
            <a:spLocks/>
          </p:cNvSpPr>
          <p:nvPr/>
        </p:nvSpPr>
        <p:spPr>
          <a:xfrm>
            <a:off x="838200" y="330975"/>
            <a:ext cx="10515600" cy="2244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kern="1200">
                <a:latin typeface="Calibri" panose="020F0502020204030204" pitchFamily="34" charset="0"/>
                <a:cs typeface="Calibri" panose="020F0502020204030204" pitchFamily="34" charset="0"/>
              </a:rPr>
              <a:t>Objectives of the MSIR</a:t>
            </a:r>
            <a:br>
              <a:rPr lang="en-US"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(abbreviated from the </a:t>
            </a:r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Drugs, Poisons and Controlled Substances Act (2023)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632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9149-30CA-F7E7-C8D4-C48E7617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Determinants of Health Model of Care</a:t>
            </a:r>
            <a:endParaRPr lang="en-AU"/>
          </a:p>
        </p:txBody>
      </p:sp>
      <p:pic>
        <p:nvPicPr>
          <p:cNvPr id="4" name="Picture 3" descr="A diagram of health and social responsibility&#10;&#10;Description automatically generated with medium confidence">
            <a:extLst>
              <a:ext uri="{FF2B5EF4-FFF2-40B4-BE49-F238E27FC236}">
                <a16:creationId xmlns:a16="http://schemas.microsoft.com/office/drawing/2014/main" id="{565FEE45-E278-640A-D8B1-E3A3C6E2E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3532" r="6795" b="-526"/>
          <a:stretch/>
        </p:blipFill>
        <p:spPr>
          <a:xfrm>
            <a:off x="89208" y="1895708"/>
            <a:ext cx="8742556" cy="4597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6237ED-0828-12B9-362B-79AE713C372A}"/>
              </a:ext>
            </a:extLst>
          </p:cNvPr>
          <p:cNvSpPr/>
          <p:nvPr/>
        </p:nvSpPr>
        <p:spPr>
          <a:xfrm>
            <a:off x="9090212" y="2850778"/>
            <a:ext cx="2790417" cy="2864224"/>
          </a:xfrm>
          <a:prstGeom prst="ellipse">
            <a:avLst/>
          </a:prstGeom>
          <a:solidFill>
            <a:srgbClr val="0629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i="1"/>
              <a:t>As a community health service, NRCH has the capability to address many of the social determinants of health onsite</a:t>
            </a:r>
            <a:r>
              <a:rPr lang="en-US" sz="1700"/>
              <a:t>.</a:t>
            </a:r>
            <a:endParaRPr lang="en-AU" sz="1700"/>
          </a:p>
        </p:txBody>
      </p:sp>
    </p:spTree>
    <p:extLst>
      <p:ext uri="{BB962C8B-B14F-4D97-AF65-F5344CB8AC3E}">
        <p14:creationId xmlns:p14="http://schemas.microsoft.com/office/powerpoint/2010/main" val="292262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A1B441-01A9-3917-FAB2-2EA3C43F2C82}"/>
              </a:ext>
            </a:extLst>
          </p:cNvPr>
          <p:cNvSpPr/>
          <p:nvPr/>
        </p:nvSpPr>
        <p:spPr>
          <a:xfrm>
            <a:off x="0" y="1818968"/>
            <a:ext cx="12192000" cy="50390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88B3F9-C888-952E-2193-C4116D34FCE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5600" y="1985964"/>
            <a:ext cx="11370150" cy="4371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We respectfully acknowledge the Traditional Owners of the land on which we gather, the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</a:rPr>
              <a:t>Turrbal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</a:rPr>
              <a:t>Jagera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 peoples. We recognise their enduring connection to the land, waters, and communities, and we pay our respects to their Elders past, present, and emerging.</a:t>
            </a:r>
          </a:p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As participants in this health summit, we reflect on the profound impact of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</a:rPr>
              <a:t>colonisation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, displacement, and systemic inequities on First Nations peoples' health and well-being. This understanding informs our commitment to culturally safe and inclusive practices in the delivery of care and the shaping of health policy.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49BE6B-977B-7E7A-FD8D-582F8BDF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 of Country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5531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4818E-A6A3-E633-B0B3-28444012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DD44-3FD1-0098-747D-94BFC765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Clients</a:t>
            </a:r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BC5B5-5DB4-CA04-13D4-A0D9D356A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" r="444" b="-3"/>
          <a:stretch/>
        </p:blipFill>
        <p:spPr>
          <a:xfrm>
            <a:off x="0" y="1820218"/>
            <a:ext cx="7427830" cy="503778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14DCF3-337F-872D-F7CD-F48C44E33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684623"/>
              </p:ext>
            </p:extLst>
          </p:nvPr>
        </p:nvGraphicFramePr>
        <p:xfrm>
          <a:off x="5144949" y="2861609"/>
          <a:ext cx="7427829" cy="3631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971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2FCBC-16B8-D303-131C-5A31ED1D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758EDC-AF18-7F6D-70C8-66A0D4F04F6E}"/>
              </a:ext>
            </a:extLst>
          </p:cNvPr>
          <p:cNvSpPr/>
          <p:nvPr/>
        </p:nvSpPr>
        <p:spPr>
          <a:xfrm>
            <a:off x="0" y="1816099"/>
            <a:ext cx="667657" cy="50419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D3189-2D19-3184-2644-BE55148C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Learnings </a:t>
            </a:r>
            <a:r>
              <a:rPr lang="en-US" b="0"/>
              <a:t>(Clients)</a:t>
            </a:r>
            <a:endParaRPr lang="en-AU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BA269-2CCA-9FE1-A5F9-30556BDE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44" y="2290073"/>
            <a:ext cx="10515600" cy="4351338"/>
          </a:xfrm>
        </p:spPr>
        <p:txBody>
          <a:bodyPr>
            <a:normAutofit/>
          </a:bodyPr>
          <a:lstStyle/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Complex health presentations / volatile working environment.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 </a:t>
            </a: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Sanction policies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Balancing duty of care with </a:t>
            </a:r>
            <a:r>
              <a:rPr lang="en-US" err="1">
                <a:solidFill>
                  <a:schemeClr val="tx1"/>
                </a:solidFill>
              </a:rPr>
              <a:t>organisational</a:t>
            </a:r>
            <a:r>
              <a:rPr lang="en-US">
                <a:solidFill>
                  <a:schemeClr val="tx1"/>
                </a:solidFill>
              </a:rPr>
              <a:t> risk.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The ‘sweet spot’ for effective harm reduction and high-quality clinical care.</a:t>
            </a:r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5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5ABF-FCEF-FD39-2AAD-2D7746824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8A9B-6803-D805-BFDF-BDFE9D7E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staff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F7C9D-EC0C-96C4-423C-17661D5F1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812" y="2947595"/>
            <a:ext cx="5466188" cy="34573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457200" indent="-457200">
              <a:buFont typeface="+mj-lt"/>
              <a:buAutoNum type="arabicPeriod"/>
            </a:pPr>
            <a:endParaRPr lang="en-AU" sz="2000"/>
          </a:p>
          <a:p>
            <a:pPr marL="457200" indent="-457200">
              <a:buFont typeface="+mj-lt"/>
              <a:buAutoNum type="arabicPeriod"/>
            </a:pPr>
            <a:endParaRPr lang="en-US" sz="20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239DFE-F823-BF81-833C-BBAD8367BCBB}"/>
              </a:ext>
            </a:extLst>
          </p:cNvPr>
          <p:cNvSpPr txBox="1">
            <a:spLocks/>
          </p:cNvSpPr>
          <p:nvPr/>
        </p:nvSpPr>
        <p:spPr>
          <a:xfrm>
            <a:off x="509605" y="2947595"/>
            <a:ext cx="5257800" cy="3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000"/>
          </a:p>
        </p:txBody>
      </p:sp>
      <p:pic>
        <p:nvPicPr>
          <p:cNvPr id="4" name="Picture 3" descr="A group of people wearing face masks and standing in a hallway&#10;&#10;Description automatically generated with low confidence">
            <a:extLst>
              <a:ext uri="{FF2B5EF4-FFF2-40B4-BE49-F238E27FC236}">
                <a16:creationId xmlns:a16="http://schemas.microsoft.com/office/drawing/2014/main" id="{F0A7CADF-B5F3-DAD8-357F-70531D3A5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 r="25633" b="6929"/>
          <a:stretch/>
        </p:blipFill>
        <p:spPr>
          <a:xfrm>
            <a:off x="-1" y="1807168"/>
            <a:ext cx="7345327" cy="505083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63D22D-5C03-25FE-40E8-D88C3B75D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447300"/>
              </p:ext>
            </p:extLst>
          </p:nvPr>
        </p:nvGraphicFramePr>
        <p:xfrm>
          <a:off x="5965372" y="2685627"/>
          <a:ext cx="5945733" cy="329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272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FCD4E-65CF-750B-B5CE-7718B1EE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8E26B1-DAB6-C9E6-716D-C2F6595C88DD}"/>
              </a:ext>
            </a:extLst>
          </p:cNvPr>
          <p:cNvSpPr/>
          <p:nvPr/>
        </p:nvSpPr>
        <p:spPr>
          <a:xfrm>
            <a:off x="0" y="1816099"/>
            <a:ext cx="711200" cy="50419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2C32B-F128-B6FE-8479-FFD83F95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Learnings </a:t>
            </a:r>
            <a:r>
              <a:rPr lang="en-US" b="0"/>
              <a:t>(workforce)</a:t>
            </a:r>
            <a:endParaRPr lang="en-AU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74AA-5A20-ED99-3D90-B7B5836A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44" y="3044815"/>
            <a:ext cx="10515600" cy="2369013"/>
          </a:xfrm>
        </p:spPr>
        <p:txBody>
          <a:bodyPr>
            <a:normAutofit lnSpcReduction="10000"/>
          </a:bodyPr>
          <a:lstStyle/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Balancing Clinical and Harm Reduction Practitioner philosophies</a:t>
            </a:r>
          </a:p>
          <a:p>
            <a:pPr marL="1079500" lvl="0" indent="-1079500">
              <a:buClr>
                <a:schemeClr val="accent6"/>
              </a:buClr>
              <a:buAutoNum type="arabicPeriod"/>
            </a:pPr>
            <a:endParaRPr lang="en-US" sz="3200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Enhancing Support for Diverse Lived</a:t>
            </a:r>
            <a:r>
              <a:rPr lang="en-AU" sz="3200">
                <a:solidFill>
                  <a:schemeClr val="tx1"/>
                </a:solidFill>
              </a:rPr>
              <a:t> and Living </a:t>
            </a:r>
            <a:r>
              <a:rPr lang="en-US" sz="3200">
                <a:solidFill>
                  <a:schemeClr val="tx1"/>
                </a:solidFill>
              </a:rPr>
              <a:t> Experience Roles</a:t>
            </a:r>
          </a:p>
        </p:txBody>
      </p:sp>
    </p:spTree>
    <p:extLst>
      <p:ext uri="{BB962C8B-B14F-4D97-AF65-F5344CB8AC3E}">
        <p14:creationId xmlns:p14="http://schemas.microsoft.com/office/powerpoint/2010/main" val="2181295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5FB43-DD02-B405-7584-50BBFAF1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DBF3-7E46-D917-EBB4-D0CC71CC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724"/>
            <a:ext cx="10515600" cy="1325563"/>
          </a:xfrm>
        </p:spPr>
        <p:txBody>
          <a:bodyPr/>
          <a:lstStyle/>
          <a:p>
            <a:r>
              <a:rPr lang="en-US"/>
              <a:t>The Environment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85F63-803C-5C9C-557C-0177A0CC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329" y="2865869"/>
            <a:ext cx="5466188" cy="3457366"/>
          </a:xfrm>
        </p:spPr>
        <p:txBody>
          <a:bodyPr>
            <a:normAutofit/>
          </a:bodyPr>
          <a:lstStyle/>
          <a:p>
            <a:pPr marL="800100" lvl="1" indent="-342900">
              <a:buFont typeface="+mj-lt"/>
              <a:buAutoNum type="arabicPeriod"/>
            </a:pPr>
            <a:endParaRPr lang="en-US" sz="1600" b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AU" sz="2000"/>
          </a:p>
          <a:p>
            <a:pPr marL="457200" indent="-457200">
              <a:buFont typeface="+mj-lt"/>
              <a:buAutoNum type="arabicPeriod"/>
            </a:pPr>
            <a:endParaRPr lang="en-US" sz="2000"/>
          </a:p>
        </p:txBody>
      </p:sp>
      <p:pic>
        <p:nvPicPr>
          <p:cNvPr id="9" name="Picture 8" descr="A building with a green roof&#10;&#10;Description automatically generated">
            <a:extLst>
              <a:ext uri="{FF2B5EF4-FFF2-40B4-BE49-F238E27FC236}">
                <a16:creationId xmlns:a16="http://schemas.microsoft.com/office/drawing/2014/main" id="{0C880FB5-BE0F-FD22-2FDC-DFC4F9EB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80" y="1829125"/>
            <a:ext cx="7539520" cy="5028875"/>
          </a:xfrm>
          <a:prstGeom prst="rect">
            <a:avLst/>
          </a:prstGeom>
        </p:spPr>
      </p:pic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F3A4DA47-9107-8712-14AA-7AB3384C27AD}"/>
              </a:ext>
            </a:extLst>
          </p:cNvPr>
          <p:cNvSpPr/>
          <p:nvPr/>
        </p:nvSpPr>
        <p:spPr>
          <a:xfrm>
            <a:off x="290284" y="1930400"/>
            <a:ext cx="4093029" cy="1785257"/>
          </a:xfrm>
          <a:prstGeom prst="flowChartOffpage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/>
              <a:t>NRCH throughput evidences that </a:t>
            </a:r>
            <a:r>
              <a:rPr lang="en-US" sz="2400" b="1"/>
              <a:t>client flow is effective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6CB5EC-0F44-A102-2368-2EA13FA710DA}"/>
              </a:ext>
            </a:extLst>
          </p:cNvPr>
          <p:cNvSpPr/>
          <p:nvPr/>
        </p:nvSpPr>
        <p:spPr>
          <a:xfrm>
            <a:off x="290285" y="3970438"/>
            <a:ext cx="4093028" cy="4109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/>
              <a:t>DATA</a:t>
            </a:r>
          </a:p>
        </p:txBody>
      </p:sp>
      <p:pic>
        <p:nvPicPr>
          <p:cNvPr id="10" name="Graphic 9" descr="Needle outline">
            <a:extLst>
              <a:ext uri="{FF2B5EF4-FFF2-40B4-BE49-F238E27FC236}">
                <a16:creationId xmlns:a16="http://schemas.microsoft.com/office/drawing/2014/main" id="{635743CA-DBBD-9222-B28C-70DC287DF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161" y="4526527"/>
            <a:ext cx="914400" cy="914400"/>
          </a:xfrm>
          <a:prstGeom prst="rect">
            <a:avLst/>
          </a:prstGeom>
        </p:spPr>
      </p:pic>
      <p:pic>
        <p:nvPicPr>
          <p:cNvPr id="14" name="Graphic 13" descr="IV outline">
            <a:extLst>
              <a:ext uri="{FF2B5EF4-FFF2-40B4-BE49-F238E27FC236}">
                <a16:creationId xmlns:a16="http://schemas.microsoft.com/office/drawing/2014/main" id="{BCCED0F8-27B7-1FCD-C4DE-814A8F32E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7313" y="4526527"/>
            <a:ext cx="914400" cy="914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1740D8-A024-B076-16A2-93053EDDF68F}"/>
              </a:ext>
            </a:extLst>
          </p:cNvPr>
          <p:cNvGrpSpPr/>
          <p:nvPr/>
        </p:nvGrpSpPr>
        <p:grpSpPr>
          <a:xfrm>
            <a:off x="277447" y="5537610"/>
            <a:ext cx="1857828" cy="1158588"/>
            <a:chOff x="0" y="3692031"/>
            <a:chExt cx="2104571" cy="100963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C94DEE-6961-2FC5-6704-12A81E9A1B2E}"/>
                </a:ext>
              </a:extLst>
            </p:cNvPr>
            <p:cNvSpPr/>
            <p:nvPr/>
          </p:nvSpPr>
          <p:spPr>
            <a:xfrm>
              <a:off x="0" y="3692031"/>
              <a:ext cx="2104571" cy="1009631"/>
            </a:xfrm>
            <a:prstGeom prst="round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F04E09-6D4B-92C2-CEFE-592E58CD9113}"/>
                </a:ext>
              </a:extLst>
            </p:cNvPr>
            <p:cNvSpPr txBox="1"/>
            <p:nvPr/>
          </p:nvSpPr>
          <p:spPr>
            <a:xfrm>
              <a:off x="0" y="3692031"/>
              <a:ext cx="2104571" cy="100963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24130" rIns="135128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/>
                <a:t>Average of 300 to 350 injecting visits per day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8BBB16-8BA6-13CE-E1F8-0D69F3E9D723}"/>
              </a:ext>
            </a:extLst>
          </p:cNvPr>
          <p:cNvGrpSpPr/>
          <p:nvPr/>
        </p:nvGrpSpPr>
        <p:grpSpPr>
          <a:xfrm>
            <a:off x="2525713" y="5537610"/>
            <a:ext cx="1857600" cy="1159200"/>
            <a:chOff x="2104571" y="3692525"/>
            <a:chExt cx="1857600" cy="1159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66F8E1-4BE5-79C4-C748-B7A0B5FDAA17}"/>
                </a:ext>
              </a:extLst>
            </p:cNvPr>
            <p:cNvSpPr/>
            <p:nvPr/>
          </p:nvSpPr>
          <p:spPr>
            <a:xfrm>
              <a:off x="2104571" y="3692525"/>
              <a:ext cx="1857600" cy="1159200"/>
            </a:xfrm>
            <a:prstGeom prst="round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BAEA6A-E2A6-AB2A-F27B-65D213CE57DC}"/>
                </a:ext>
              </a:extLst>
            </p:cNvPr>
            <p:cNvSpPr txBox="1"/>
            <p:nvPr/>
          </p:nvSpPr>
          <p:spPr>
            <a:xfrm>
              <a:off x="2104571" y="3692525"/>
              <a:ext cx="1857600" cy="1159200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24130" rIns="135128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/>
                <a:t>8 to 12 overdoses per day managed on-site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942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04486-B461-72C3-DD6C-D022A463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AD7FB6-1209-7874-3231-FB30878116B3}"/>
              </a:ext>
            </a:extLst>
          </p:cNvPr>
          <p:cNvSpPr/>
          <p:nvPr/>
        </p:nvSpPr>
        <p:spPr>
          <a:xfrm>
            <a:off x="0" y="1816099"/>
            <a:ext cx="696686" cy="50419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F9F70-4F90-857A-884E-7E9B88F8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Learnings </a:t>
            </a:r>
            <a:r>
              <a:rPr lang="en-US" b="0"/>
              <a:t>(Environment)</a:t>
            </a:r>
            <a:endParaRPr lang="en-AU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5932-88CF-4E89-AD12-5674F9113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43" y="2638415"/>
            <a:ext cx="11339285" cy="3225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AU">
                <a:solidFill>
                  <a:schemeClr val="tx1"/>
                </a:solidFill>
              </a:rPr>
              <a:t>Clinical environment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 b="0" i="0">
                <a:solidFill>
                  <a:srgbClr val="1C1C1C"/>
                </a:solidFill>
                <a:effectLst/>
                <a:latin typeface="Calibri"/>
                <a:cs typeface="Calibri"/>
              </a:rPr>
              <a:t>Insufficient building size to accommodate operational needs and capacity for harm reduction</a:t>
            </a:r>
            <a:r>
              <a:rPr lang="en-US" sz="3200" b="0" i="0">
                <a:solidFill>
                  <a:srgbClr val="1C1C1C"/>
                </a:solidFill>
                <a:effectLst/>
                <a:latin typeface="Calibri"/>
                <a:cs typeface="Calibri"/>
              </a:rPr>
              <a:t>.</a:t>
            </a:r>
            <a:endParaRPr lang="en-US" sz="3200">
              <a:solidFill>
                <a:schemeClr val="tx1"/>
              </a:solidFill>
              <a:latin typeface="Calibri"/>
              <a:cs typeface="Calibri"/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Commitment to safety and challenges in balancing a secure environment for clients and staff.</a:t>
            </a:r>
          </a:p>
        </p:txBody>
      </p:sp>
    </p:spTree>
    <p:extLst>
      <p:ext uri="{BB962C8B-B14F-4D97-AF65-F5344CB8AC3E}">
        <p14:creationId xmlns:p14="http://schemas.microsoft.com/office/powerpoint/2010/main" val="1387419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17ED8-02D3-02D0-CBC6-6DD10F2AC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145C-C740-F3A6-5AA8-DB73BEAA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Stakeholders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EFDD-AFBC-3F81-2137-A7C32003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812" y="2947595"/>
            <a:ext cx="5466188" cy="34573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457200" indent="-457200">
              <a:buFont typeface="+mj-lt"/>
              <a:buAutoNum type="arabicPeriod"/>
            </a:pPr>
            <a:endParaRPr lang="en-AU" sz="2000"/>
          </a:p>
          <a:p>
            <a:pPr marL="457200" indent="-457200">
              <a:buFont typeface="+mj-lt"/>
              <a:buAutoNum type="arabicPeriod"/>
            </a:pPr>
            <a:endParaRPr lang="en-US" sz="20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70B646-1E63-2A80-8DFC-7B996CC7E87D}"/>
              </a:ext>
            </a:extLst>
          </p:cNvPr>
          <p:cNvSpPr txBox="1">
            <a:spLocks/>
          </p:cNvSpPr>
          <p:nvPr/>
        </p:nvSpPr>
        <p:spPr>
          <a:xfrm>
            <a:off x="509605" y="2947595"/>
            <a:ext cx="5257800" cy="3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22A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E905CD-B901-9547-7E95-996A1F32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0175147"/>
              </p:ext>
            </p:extLst>
          </p:nvPr>
        </p:nvGraphicFramePr>
        <p:xfrm>
          <a:off x="301217" y="2331105"/>
          <a:ext cx="5466188" cy="38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544860B-72F2-DBDE-9A3C-F0EEBE246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500" y="1813790"/>
            <a:ext cx="7556500" cy="50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3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10BEB-793F-3F39-2975-53FCFE066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CBF187-EDA6-1992-66CD-A72949FD757E}"/>
              </a:ext>
            </a:extLst>
          </p:cNvPr>
          <p:cNvSpPr/>
          <p:nvPr/>
        </p:nvSpPr>
        <p:spPr>
          <a:xfrm>
            <a:off x="0" y="1816099"/>
            <a:ext cx="696686" cy="50419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57770-6D2F-0385-26C5-544791C2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Learnings </a:t>
            </a:r>
            <a:r>
              <a:rPr lang="en-US" b="0"/>
              <a:t>(Stakeholders)</a:t>
            </a:r>
            <a:endParaRPr lang="en-AU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0632-4ABB-C856-2F22-6F377EEB3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43" y="2638415"/>
            <a:ext cx="11339285" cy="3225356"/>
          </a:xfrm>
        </p:spPr>
        <p:txBody>
          <a:bodyPr>
            <a:normAutofit/>
          </a:bodyPr>
          <a:lstStyle/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Managing impact of reputation of stakeholders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Proactive stakeholder engagement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079500" lvl="0" indent="-10795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Understanding and respecting motivations </a:t>
            </a:r>
          </a:p>
        </p:txBody>
      </p:sp>
    </p:spTree>
    <p:extLst>
      <p:ext uri="{BB962C8B-B14F-4D97-AF65-F5344CB8AC3E}">
        <p14:creationId xmlns:p14="http://schemas.microsoft.com/office/powerpoint/2010/main" val="2406938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E3A60-1691-FB06-7A26-DE7F5DA1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art Placeholder 17">
            <a:extLst>
              <a:ext uri="{FF2B5EF4-FFF2-40B4-BE49-F238E27FC236}">
                <a16:creationId xmlns:a16="http://schemas.microsoft.com/office/drawing/2014/main" id="{8DD723E0-E85A-BF9E-268D-2461208187DF}"/>
              </a:ext>
            </a:extLst>
          </p:cNvPr>
          <p:cNvPicPr>
            <a:picLocks noGrp="1" noChangeAspect="1"/>
          </p:cNvPicPr>
          <p:nvPr>
            <p:ph type="chart" sz="quarter" idx="17"/>
          </p:nvPr>
        </p:nvPicPr>
        <p:blipFill>
          <a:blip r:embed="rId3"/>
          <a:stretch>
            <a:fillRect/>
          </a:stretch>
        </p:blipFill>
        <p:spPr>
          <a:xfrm>
            <a:off x="-1" y="1820302"/>
            <a:ext cx="7553269" cy="5037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DFC5C-515A-9F9A-73BF-DEC9BA54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Community</a:t>
            </a:r>
            <a:endParaRPr lang="en-AU">
              <a:latin typeface="+mn-lt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B259C78B-E495-F0B6-8292-267E7D8D7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864967"/>
              </p:ext>
            </p:extLst>
          </p:nvPr>
        </p:nvGraphicFramePr>
        <p:xfrm>
          <a:off x="5728447" y="2084388"/>
          <a:ext cx="5968253" cy="397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646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6DA9D-A43B-DF1B-AF9C-01144B4B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26A32-74C0-DF44-6F8C-72413A945E16}"/>
              </a:ext>
            </a:extLst>
          </p:cNvPr>
          <p:cNvSpPr/>
          <p:nvPr/>
        </p:nvSpPr>
        <p:spPr>
          <a:xfrm>
            <a:off x="0" y="1816099"/>
            <a:ext cx="696686" cy="50419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407FC-FE1C-30E1-816E-72F1FB11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Learnings </a:t>
            </a:r>
            <a:r>
              <a:rPr lang="en-US" b="0"/>
              <a:t>(Community)</a:t>
            </a:r>
            <a:endParaRPr lang="en-AU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32DF5-BB01-3AB8-2A68-733E646E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43" y="2638415"/>
            <a:ext cx="11339285" cy="3225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90600" lvl="0" indent="-9906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Immediate community engagement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990600" lvl="0" indent="-9906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Social license awareness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990600" lvl="0" indent="-9906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Solutions for drug paraphernalia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990600" lvl="0" indent="-990600">
              <a:buClr>
                <a:schemeClr val="accent6"/>
              </a:buClr>
              <a:buAutoNum type="arabicPeriod"/>
            </a:pPr>
            <a:r>
              <a:rPr lang="en-US">
                <a:solidFill>
                  <a:schemeClr val="tx1"/>
                </a:solidFill>
              </a:rPr>
              <a:t>Collective responsibility to deliver on action</a:t>
            </a:r>
          </a:p>
        </p:txBody>
      </p:sp>
    </p:spTree>
    <p:extLst>
      <p:ext uri="{BB962C8B-B14F-4D97-AF65-F5344CB8AC3E}">
        <p14:creationId xmlns:p14="http://schemas.microsoft.com/office/powerpoint/2010/main" val="253479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person standing on the sidewalk&#10;&#10;Description automatically generated">
            <a:extLst>
              <a:ext uri="{FF2B5EF4-FFF2-40B4-BE49-F238E27FC236}">
                <a16:creationId xmlns:a16="http://schemas.microsoft.com/office/drawing/2014/main" id="{0F735F22-5196-5B32-0965-034A13729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4" b="23242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aphicFrame>
        <p:nvGraphicFramePr>
          <p:cNvPr id="23" name="TextBox 5">
            <a:extLst>
              <a:ext uri="{FF2B5EF4-FFF2-40B4-BE49-F238E27FC236}">
                <a16:creationId xmlns:a16="http://schemas.microsoft.com/office/drawing/2014/main" id="{CDCECC96-B881-68F6-9B19-B89FD30B02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165003"/>
              </p:ext>
            </p:extLst>
          </p:nvPr>
        </p:nvGraphicFramePr>
        <p:xfrm>
          <a:off x="451499" y="4201459"/>
          <a:ext cx="11285951" cy="2185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609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4FB8-8824-3D4C-357F-988747A9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B1AC-A4AC-09DB-88BE-03A951AD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Reviews</a:t>
            </a:r>
            <a:endParaRPr lang="en-AU"/>
          </a:p>
        </p:txBody>
      </p:sp>
      <p:pic>
        <p:nvPicPr>
          <p:cNvPr id="5" name="Picture 4" descr="A group of colorful logos&#10;&#10;Description automatically generated">
            <a:extLst>
              <a:ext uri="{FF2B5EF4-FFF2-40B4-BE49-F238E27FC236}">
                <a16:creationId xmlns:a16="http://schemas.microsoft.com/office/drawing/2014/main" id="{4C8C7EA7-B44D-1E29-FDE5-F0581C70B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1"/>
          <a:stretch/>
        </p:blipFill>
        <p:spPr>
          <a:xfrm>
            <a:off x="6268330" y="2361580"/>
            <a:ext cx="5821737" cy="4005612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B3605759-F40D-CA0D-691F-5E1BC864C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706056"/>
              </p:ext>
            </p:extLst>
          </p:nvPr>
        </p:nvGraphicFramePr>
        <p:xfrm>
          <a:off x="292433" y="2521298"/>
          <a:ext cx="6209967" cy="327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160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Orchestra Performing Live Image | Download at StockCake">
            <a:extLst>
              <a:ext uri="{FF2B5EF4-FFF2-40B4-BE49-F238E27FC236}">
                <a16:creationId xmlns:a16="http://schemas.microsoft.com/office/drawing/2014/main" id="{E329712C-7C2F-9AC4-D8AD-6FEBB595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20"/>
            <a:ext cx="12192001" cy="683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63FEF-DD44-A3CE-DC49-2D046683D478}"/>
              </a:ext>
            </a:extLst>
          </p:cNvPr>
          <p:cNvSpPr txBox="1"/>
          <p:nvPr/>
        </p:nvSpPr>
        <p:spPr>
          <a:xfrm>
            <a:off x="5102756" y="4149666"/>
            <a:ext cx="1986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NRCH</a:t>
            </a:r>
            <a:endParaRPr lang="en-AU" sz="5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2338F-C9EA-938B-A69D-2BDF8991B8E0}"/>
              </a:ext>
            </a:extLst>
          </p:cNvPr>
          <p:cNvSpPr txBox="1"/>
          <p:nvPr/>
        </p:nvSpPr>
        <p:spPr>
          <a:xfrm>
            <a:off x="312937" y="3780334"/>
            <a:ext cx="13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Stakeholders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14FA4-68A2-FF20-ECE8-A6F4335E4E10}"/>
              </a:ext>
            </a:extLst>
          </p:cNvPr>
          <p:cNvSpPr txBox="1"/>
          <p:nvPr/>
        </p:nvSpPr>
        <p:spPr>
          <a:xfrm>
            <a:off x="10759711" y="3335735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Clients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8CD86-17E2-2B51-C547-4F0ABE8BEE27}"/>
              </a:ext>
            </a:extLst>
          </p:cNvPr>
          <p:cNvSpPr txBox="1"/>
          <p:nvPr/>
        </p:nvSpPr>
        <p:spPr>
          <a:xfrm>
            <a:off x="2118370" y="337091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Community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23B00-019A-DD23-A240-C164D5DC47B5}"/>
              </a:ext>
            </a:extLst>
          </p:cNvPr>
          <p:cNvSpPr txBox="1"/>
          <p:nvPr/>
        </p:nvSpPr>
        <p:spPr>
          <a:xfrm>
            <a:off x="10759711" y="571932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Ammenities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FF5B6-DB3F-05E4-ECAF-52B33FABBEDC}"/>
              </a:ext>
            </a:extLst>
          </p:cNvPr>
          <p:cNvSpPr txBox="1"/>
          <p:nvPr/>
        </p:nvSpPr>
        <p:spPr>
          <a:xfrm>
            <a:off x="9412692" y="336353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Staff</a:t>
            </a:r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86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person climbing a rock wall and a person climbing a rock wall&#10;&#10;Description automatically generated">
            <a:extLst>
              <a:ext uri="{FF2B5EF4-FFF2-40B4-BE49-F238E27FC236}">
                <a16:creationId xmlns:a16="http://schemas.microsoft.com/office/drawing/2014/main" id="{F67632C8-345A-0D6B-9797-3E0069A9B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13" y="0"/>
            <a:ext cx="8957187" cy="6852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7ACBEC-5BA1-2843-A523-9B3F78001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5"/>
          <a:stretch/>
        </p:blipFill>
        <p:spPr>
          <a:xfrm rot="5400000">
            <a:off x="-1808719" y="1808717"/>
            <a:ext cx="6852248" cy="32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6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01DD2E-91D1-7B91-474D-2474A3779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6" t="57675"/>
          <a:stretch/>
        </p:blipFill>
        <p:spPr>
          <a:xfrm rot="5400000">
            <a:off x="8076637" y="2746223"/>
            <a:ext cx="6861584" cy="136914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03314B-CD3F-48AA-CA8D-79A76DC4CC2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AU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BA01A47D-DCC3-07FF-729F-49BDD8E26F7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Why Join the Navy, If you can be a Pirate ?">
            <a:extLst>
              <a:ext uri="{FF2B5EF4-FFF2-40B4-BE49-F238E27FC236}">
                <a16:creationId xmlns:a16="http://schemas.microsoft.com/office/drawing/2014/main" id="{FF5BE0D5-0650-7B3F-32EA-D9995331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57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85950-83E3-BF37-6398-22656FB9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C009-A6D6-E3FA-7FAE-B8D7BD267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344027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7195A-AB46-EBC0-C824-DE8587744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AD0A-C350-7377-DCF0-5E46B64E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2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Supervised injecting facilities save lives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D82C1-075A-E5CB-C12E-1D4B924C01BD}"/>
              </a:ext>
            </a:extLst>
          </p:cNvPr>
          <p:cNvSpPr txBox="1"/>
          <p:nvPr/>
        </p:nvSpPr>
        <p:spPr>
          <a:xfrm>
            <a:off x="7489430" y="2033901"/>
            <a:ext cx="4435870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Decrease the number of deaths related to overdoses.</a:t>
            </a:r>
            <a:br>
              <a:rPr lang="en-US" sz="2200"/>
            </a:br>
            <a:endParaRPr lang="en-US" sz="22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Mitigate the harms associated with injecting drugs.</a:t>
            </a:r>
            <a:br>
              <a:rPr lang="en-US" sz="2200"/>
            </a:br>
            <a:endParaRPr lang="en-US" sz="22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Serve as an effective means for individuals to access clinical care and social support services.</a:t>
            </a:r>
            <a:br>
              <a:rPr lang="en-US" sz="2200"/>
            </a:br>
            <a:endParaRPr lang="en-US" sz="22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Provide a way for individuals to obtain pharmacotherapy and other drug treatment services when they are ready.</a:t>
            </a:r>
          </a:p>
        </p:txBody>
      </p:sp>
      <p:pic>
        <p:nvPicPr>
          <p:cNvPr id="3" name="Picture 2" descr="A group of people lying on the ground&#10;&#10;Description automatically generated">
            <a:extLst>
              <a:ext uri="{FF2B5EF4-FFF2-40B4-BE49-F238E27FC236}">
                <a16:creationId xmlns:a16="http://schemas.microsoft.com/office/drawing/2014/main" id="{5423EC26-2CFE-D7E8-4D68-03E5E3E42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6633" r="6717" b="7198"/>
          <a:stretch/>
        </p:blipFill>
        <p:spPr>
          <a:xfrm>
            <a:off x="0" y="1816100"/>
            <a:ext cx="7305319" cy="504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70677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88E2-1D7F-8752-90B1-AAF814714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346B5B-964F-202C-D198-0883B3F5986A}"/>
              </a:ext>
            </a:extLst>
          </p:cNvPr>
          <p:cNvSpPr/>
          <p:nvPr/>
        </p:nvSpPr>
        <p:spPr>
          <a:xfrm>
            <a:off x="0" y="1296728"/>
            <a:ext cx="12192000" cy="5561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6259AF5E-FB82-AE48-C4AC-27785E86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21" y="-87980"/>
            <a:ext cx="11635918" cy="1512168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+mn-lt"/>
              </a:rPr>
              <a:t>Supervised injecting facilities are not a silver bullet</a:t>
            </a:r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2EEBD850-20FC-3CB8-6071-012DF479F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948" r="1853" b="1238"/>
          <a:stretch/>
        </p:blipFill>
        <p:spPr>
          <a:xfrm>
            <a:off x="6375402" y="1398788"/>
            <a:ext cx="5608864" cy="53719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37931-E4DA-71F6-2DA4-5639A9E20954}"/>
              </a:ext>
            </a:extLst>
          </p:cNvPr>
          <p:cNvSpPr txBox="1"/>
          <p:nvPr/>
        </p:nvSpPr>
        <p:spPr>
          <a:xfrm>
            <a:off x="263352" y="2182742"/>
            <a:ext cx="5184576" cy="4107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F2893C-3734-B2FA-00EE-3758516594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701949"/>
              </p:ext>
            </p:extLst>
          </p:nvPr>
        </p:nvGraphicFramePr>
        <p:xfrm>
          <a:off x="263352" y="1689875"/>
          <a:ext cx="5650879" cy="471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0330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5B78-5B90-CB1D-96ED-98F9C2A7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2">
            <a:extLst>
              <a:ext uri="{FF2B5EF4-FFF2-40B4-BE49-F238E27FC236}">
                <a16:creationId xmlns:a16="http://schemas.microsoft.com/office/drawing/2014/main" id="{24C85754-73F7-99E0-7E96-A9B57A0F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4" y="216727"/>
            <a:ext cx="7383332" cy="1512168"/>
          </a:xfrm>
        </p:spPr>
        <p:txBody>
          <a:bodyPr>
            <a:normAutofit/>
          </a:bodyPr>
          <a:lstStyle/>
          <a:p>
            <a:r>
              <a:rPr lang="en-US" sz="3000">
                <a:latin typeface="+mn-lt"/>
              </a:rPr>
              <a:t>Alignment with the National Drug Strategy</a:t>
            </a:r>
          </a:p>
        </p:txBody>
      </p:sp>
      <p:pic>
        <p:nvPicPr>
          <p:cNvPr id="5" name="Picture 4" descr="A cover of a drug strategy&#10;&#10;Description automatically generated">
            <a:extLst>
              <a:ext uri="{FF2B5EF4-FFF2-40B4-BE49-F238E27FC236}">
                <a16:creationId xmlns:a16="http://schemas.microsoft.com/office/drawing/2014/main" id="{CED3A9F1-7E1A-F6AE-6613-C9760FEBF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78" y="0"/>
            <a:ext cx="4847422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B85C7-2E79-40DB-BFEF-B1D85C56DF19}"/>
              </a:ext>
            </a:extLst>
          </p:cNvPr>
          <p:cNvSpPr txBox="1">
            <a:spLocks/>
          </p:cNvSpPr>
          <p:nvPr/>
        </p:nvSpPr>
        <p:spPr>
          <a:xfrm>
            <a:off x="2632130" y="5509496"/>
            <a:ext cx="5006920" cy="8246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i="1">
                <a:solidFill>
                  <a:schemeClr val="tx1"/>
                </a:solidFill>
                <a:latin typeface="+mn-lt"/>
              </a:rPr>
              <a:t>But they are also an easy target... </a:t>
            </a:r>
          </a:p>
          <a:p>
            <a:r>
              <a:rPr lang="en-AU" sz="2400" b="0" i="1">
                <a:solidFill>
                  <a:schemeClr val="tx1"/>
                </a:solidFill>
                <a:latin typeface="+mn-lt"/>
              </a:rPr>
              <a:t>It takes commitment and courage.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720E54-0964-5613-868D-F03130BF6AE7}"/>
              </a:ext>
            </a:extLst>
          </p:cNvPr>
          <p:cNvGrpSpPr/>
          <p:nvPr/>
        </p:nvGrpSpPr>
        <p:grpSpPr>
          <a:xfrm>
            <a:off x="611554" y="2724300"/>
            <a:ext cx="5941645" cy="1762733"/>
            <a:chOff x="8337" y="2007184"/>
            <a:chExt cx="1501040" cy="127208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C42ED1F-FE64-7594-DC07-58BFAA736915}"/>
                </a:ext>
              </a:extLst>
            </p:cNvPr>
            <p:cNvSpPr/>
            <p:nvPr/>
          </p:nvSpPr>
          <p:spPr>
            <a:xfrm>
              <a:off x="8337" y="2007184"/>
              <a:ext cx="1501040" cy="1272084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0E7FCFD-EF24-0B27-4C0E-0698513BDC14}"/>
                </a:ext>
              </a:extLst>
            </p:cNvPr>
            <p:cNvSpPr txBox="1"/>
            <p:nvPr/>
          </p:nvSpPr>
          <p:spPr>
            <a:xfrm>
              <a:off x="45595" y="2044442"/>
              <a:ext cx="1426524" cy="1197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/>
                <a:t>AIM</a:t>
              </a:r>
            </a:p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/>
                <a:t>To build safe, healthy and res</a:t>
              </a:r>
              <a:r>
                <a:rPr lang="en-US"/>
                <a:t>ilient Australian communities through preventing and </a:t>
              </a:r>
              <a:r>
                <a:rPr lang="en-US" err="1"/>
                <a:t>minimising</a:t>
              </a:r>
              <a:r>
                <a:rPr lang="en-US"/>
                <a:t> alcohol, tobacco and other drug-related health, social, cultural and economic harms among individuals, families and communities.</a:t>
              </a:r>
              <a:endParaRPr lang="en-US" b="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106791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7683F-A9D4-06F6-1C14-6F3134C8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312E-3E1B-C156-0824-00BCFCA1D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268" y="1019726"/>
            <a:ext cx="10753532" cy="2662587"/>
          </a:xfrm>
        </p:spPr>
        <p:txBody>
          <a:bodyPr/>
          <a:lstStyle/>
          <a:p>
            <a:pPr algn="ctr"/>
            <a:r>
              <a:rPr lang="en-AU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605828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6BC6B75-FCA0-2871-FDB2-C5D09A44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kern="120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Want more information?</a:t>
            </a:r>
          </a:p>
        </p:txBody>
      </p:sp>
      <p:pic>
        <p:nvPicPr>
          <p:cNvPr id="5" name="Picture 4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E5DD0165-BD0F-1B35-E078-D1DA766C9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24" y="6324"/>
            <a:ext cx="4838576" cy="68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2">
            <a:extLst>
              <a:ext uri="{FF2B5EF4-FFF2-40B4-BE49-F238E27FC236}">
                <a16:creationId xmlns:a16="http://schemas.microsoft.com/office/drawing/2014/main" id="{DB31FB3B-6D80-FB8F-4429-38AB50ED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216708"/>
            <a:ext cx="10747093" cy="1512168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Drug-related deaths in Australia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4346FC-6A2C-67CA-B05A-4CD56F14BD73}"/>
              </a:ext>
            </a:extLst>
          </p:cNvPr>
          <p:cNvGrpSpPr/>
          <p:nvPr/>
        </p:nvGrpSpPr>
        <p:grpSpPr>
          <a:xfrm>
            <a:off x="127000" y="1993264"/>
            <a:ext cx="7467600" cy="4274123"/>
            <a:chOff x="191344" y="1628800"/>
            <a:chExt cx="7416824" cy="4104457"/>
          </a:xfrm>
        </p:grpSpPr>
        <p:pic>
          <p:nvPicPr>
            <p:cNvPr id="3" name="Picture 2" descr="A graph of a number of people with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2DAE320D-AC97-8C2B-1360-891F945F9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5" b="16079"/>
            <a:stretch/>
          </p:blipFill>
          <p:spPr>
            <a:xfrm>
              <a:off x="191344" y="1628801"/>
              <a:ext cx="7416824" cy="4104456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CF8BE2-920B-3EBF-D912-EC6BA9A90110}"/>
                </a:ext>
              </a:extLst>
            </p:cNvPr>
            <p:cNvSpPr/>
            <p:nvPr/>
          </p:nvSpPr>
          <p:spPr>
            <a:xfrm>
              <a:off x="191344" y="1628800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3CC2CF8-EAFE-AEC2-12F7-321060A2F4D1}"/>
              </a:ext>
            </a:extLst>
          </p:cNvPr>
          <p:cNvSpPr txBox="1"/>
          <p:nvPr/>
        </p:nvSpPr>
        <p:spPr>
          <a:xfrm>
            <a:off x="278642" y="6525344"/>
            <a:ext cx="6033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Australia’s Annual Overdose Report 2021, Pennington Institute, ISSN: 2652-7790.</a:t>
            </a:r>
          </a:p>
        </p:txBody>
      </p:sp>
      <p:pic>
        <p:nvPicPr>
          <p:cNvPr id="8" name="Picture 7" descr="A blue and white sign with numbers&#10;&#10;Description automatically generated">
            <a:extLst>
              <a:ext uri="{FF2B5EF4-FFF2-40B4-BE49-F238E27FC236}">
                <a16:creationId xmlns:a16="http://schemas.microsoft.com/office/drawing/2014/main" id="{A5DD0204-8476-5ACE-2414-B4ADC870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1" b="90110" l="3285" r="97810">
                        <a14:foregroundMark x1="11131" y1="25275" x2="7847" y2="60989"/>
                        <a14:foregroundMark x1="7847" y1="60989" x2="12591" y2="53297"/>
                        <a14:foregroundMark x1="4015" y1="43407" x2="3467" y2="40110"/>
                        <a14:foregroundMark x1="27190" y1="90659" x2="27190" y2="90659"/>
                        <a14:foregroundMark x1="92518" y1="23077" x2="93796" y2="69780"/>
                        <a14:foregroundMark x1="93796" y1="69780" x2="93248" y2="73626"/>
                        <a14:foregroundMark x1="98175" y1="21429" x2="95985" y2="67582"/>
                        <a14:foregroundMark x1="95985" y1="67582" x2="97810" y2="73626"/>
                        <a14:foregroundMark x1="39051" y1="46154" x2="66423" y2="43956"/>
                        <a14:foregroundMark x1="66423" y1="43956" x2="66971" y2="42857"/>
                        <a14:foregroundMark x1="37956" y1="39560" x2="60584" y2="32967"/>
                        <a14:foregroundMark x1="60584" y1="32967" x2="41606" y2="60989"/>
                        <a14:foregroundMark x1="41606" y1="60989" x2="36496" y2="62637"/>
                        <a14:foregroundMark x1="64416" y1="34615" x2="64599" y2="59890"/>
                        <a14:foregroundMark x1="45985" y1="63187" x2="45985" y2="6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00" y="5129125"/>
            <a:ext cx="5435476" cy="18052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2F811B-3C11-F38D-64DA-CF3D594BBE60}"/>
              </a:ext>
            </a:extLst>
          </p:cNvPr>
          <p:cNvSpPr txBox="1"/>
          <p:nvPr/>
        </p:nvSpPr>
        <p:spPr>
          <a:xfrm>
            <a:off x="7785100" y="1898077"/>
            <a:ext cx="4143548" cy="1175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/>
              <a:t>Drug-related deaths are a major public health issue both in Australia and internationally.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2A059-323F-8DAC-ABD5-FEFA37C35A27}"/>
              </a:ext>
            </a:extLst>
          </p:cNvPr>
          <p:cNvSpPr txBox="1"/>
          <p:nvPr/>
        </p:nvSpPr>
        <p:spPr>
          <a:xfrm>
            <a:off x="7784853" y="2915992"/>
            <a:ext cx="4143548" cy="223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/>
              <a:t>Opioid drugs (including heroin) are the largest cause of drug-related deaths in Australia.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Opioid-related d</a:t>
            </a:r>
            <a:r>
              <a:rPr lang="en-US" sz="1800"/>
              <a:t>eaths are disproportionately higher than the number of people who use these drugs.</a:t>
            </a:r>
          </a:p>
        </p:txBody>
      </p:sp>
    </p:spTree>
    <p:extLst>
      <p:ext uri="{BB962C8B-B14F-4D97-AF65-F5344CB8AC3E}">
        <p14:creationId xmlns:p14="http://schemas.microsoft.com/office/powerpoint/2010/main" val="236902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CD170-48E8-478F-46AC-ADD8CEA3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278DE-E83E-BF3F-C937-30C7ACD05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What does the facility look like?</a:t>
            </a:r>
            <a:br>
              <a:rPr lang="en-AU"/>
            </a:br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390382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959"/>
            <a:ext cx="12192000" cy="81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4" descr="Image result for supervised injecting room melbourne building layout">
            <a:extLst>
              <a:ext uri="{FF2B5EF4-FFF2-40B4-BE49-F238E27FC236}">
                <a16:creationId xmlns:a16="http://schemas.microsoft.com/office/drawing/2014/main" id="{1965069D-DAE8-0548-89A2-0D5668EEF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b="13118"/>
          <a:stretch/>
        </p:blipFill>
        <p:spPr bwMode="auto">
          <a:xfrm>
            <a:off x="1" y="0"/>
            <a:ext cx="12192000" cy="70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8C1AC4-E6CB-6542-99F1-497CB8653498}"/>
              </a:ext>
            </a:extLst>
          </p:cNvPr>
          <p:cNvSpPr/>
          <p:nvPr/>
        </p:nvSpPr>
        <p:spPr>
          <a:xfrm>
            <a:off x="129309" y="6470777"/>
            <a:ext cx="459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https://www.vhhsba.vic.gov.au/mental-health/alcohol-and-other-drugs/medically-supervised-injecting-room</a:t>
            </a:r>
          </a:p>
        </p:txBody>
      </p:sp>
    </p:spTree>
    <p:extLst>
      <p:ext uri="{BB962C8B-B14F-4D97-AF65-F5344CB8AC3E}">
        <p14:creationId xmlns:p14="http://schemas.microsoft.com/office/powerpoint/2010/main" val="22196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ext, floor, ceiling&#10;&#10;Description automatically generated">
            <a:extLst>
              <a:ext uri="{FF2B5EF4-FFF2-40B4-BE49-F238E27FC236}">
                <a16:creationId xmlns:a16="http://schemas.microsoft.com/office/drawing/2014/main" id="{DB4B7D69-8070-118F-8377-2D2FB39031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8" r="-3" b="26049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8" name="Picture 7" descr="A close-up of a painted egg&#10;&#10;Description automatically generated with low confidence">
            <a:extLst>
              <a:ext uri="{FF2B5EF4-FFF2-40B4-BE49-F238E27FC236}">
                <a16:creationId xmlns:a16="http://schemas.microsoft.com/office/drawing/2014/main" id="{7980D839-C7A2-FC9A-C79A-405C2F7D9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r="-3" b="4520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Picture 9" descr="A picture containing text, handwriting, paper, paper product&#10;&#10;Description automatically generated">
            <a:extLst>
              <a:ext uri="{FF2B5EF4-FFF2-40B4-BE49-F238E27FC236}">
                <a16:creationId xmlns:a16="http://schemas.microsoft.com/office/drawing/2014/main" id="{D601A653-4CDB-240A-0AAE-3A2A95051A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 b="3035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 descr="A picture containing child art, text, painting, art&#10;&#10;Description automatically generated">
            <a:extLst>
              <a:ext uri="{FF2B5EF4-FFF2-40B4-BE49-F238E27FC236}">
                <a16:creationId xmlns:a16="http://schemas.microsoft.com/office/drawing/2014/main" id="{38DEE044-C60C-5D98-F22E-665E54164B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3808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5786420E6864889FC2F116A736D69" ma:contentTypeVersion="14" ma:contentTypeDescription="Create a new document." ma:contentTypeScope="" ma:versionID="ddfea595fa18339afeb6359d4a120f25">
  <xsd:schema xmlns:xsd="http://www.w3.org/2001/XMLSchema" xmlns:xs="http://www.w3.org/2001/XMLSchema" xmlns:p="http://schemas.microsoft.com/office/2006/metadata/properties" xmlns:ns3="87cea45f-8218-4403-96e5-06a2bb027ad2" xmlns:ns4="2b7e1dcc-5363-4cd4-b2c3-5cd0e8e86d55" targetNamespace="http://schemas.microsoft.com/office/2006/metadata/properties" ma:root="true" ma:fieldsID="3dad36d58f5646d851a8002b959804cb" ns3:_="" ns4:_="">
    <xsd:import namespace="87cea45f-8218-4403-96e5-06a2bb027ad2"/>
    <xsd:import namespace="2b7e1dcc-5363-4cd4-b2c3-5cd0e8e86d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ea45f-8218-4403-96e5-06a2bb027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e1dcc-5363-4cd4-b2c3-5cd0e8e86d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7cea45f-8218-4403-96e5-06a2bb027ad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02C65-C026-4784-B152-0B2D46525E4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7cea45f-8218-4403-96e5-06a2bb027ad2"/>
    <ds:schemaRef ds:uri="2b7e1dcc-5363-4cd4-b2c3-5cd0e8e86d5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8AEB88-3F9E-4EA6-A3A4-29A459DBFE4F}">
  <ds:schemaRefs>
    <ds:schemaRef ds:uri="http://schemas.microsoft.com/office/2006/metadata/properties"/>
    <ds:schemaRef ds:uri="http://www.w3.org/2000/xmlns/"/>
    <ds:schemaRef ds:uri="87cea45f-8218-4403-96e5-06a2bb027ad2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8EFFD34-B202-4E08-BD1B-95BA26E6C9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1174</Words>
  <Application>Microsoft Office PowerPoint</Application>
  <PresentationFormat>Widescreen</PresentationFormat>
  <Paragraphs>154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Nobody dies here.   Learnings from the Victorian experience of the Medically Supervised Injecting Room.</vt:lpstr>
      <vt:lpstr>Acknowledgement of Country</vt:lpstr>
      <vt:lpstr>PowerPoint Presentation</vt:lpstr>
      <vt:lpstr>Drug-related deaths in Australia</vt:lpstr>
      <vt:lpstr>PowerPoint Presentation</vt:lpstr>
      <vt:lpstr>What does the facility look like? </vt:lpstr>
      <vt:lpstr>PowerPoint Presentation</vt:lpstr>
      <vt:lpstr>PowerPoint Presentation</vt:lpstr>
      <vt:lpstr>PowerPoint Presentation</vt:lpstr>
      <vt:lpstr>PowerPoint Presentation</vt:lpstr>
      <vt:lpstr>Inside the facility: Aftercare Zone</vt:lpstr>
      <vt:lpstr>Inside the facility: Consulting Area</vt:lpstr>
      <vt:lpstr>What does the service provide </vt:lpstr>
      <vt:lpstr>What does the MSIR provide?</vt:lpstr>
      <vt:lpstr>People who use the service have complex health needs</vt:lpstr>
      <vt:lpstr>Some quick stats…  June 2018 to June 2024</vt:lpstr>
      <vt:lpstr>Learnings</vt:lpstr>
      <vt:lpstr>PowerPoint Presentation</vt:lpstr>
      <vt:lpstr>Social Determinants of Health Model of Care</vt:lpstr>
      <vt:lpstr>The Clients</vt:lpstr>
      <vt:lpstr>Learnings (Clients)</vt:lpstr>
      <vt:lpstr>The staff</vt:lpstr>
      <vt:lpstr>Learnings (workforce)</vt:lpstr>
      <vt:lpstr>The Environment</vt:lpstr>
      <vt:lpstr>Learnings (Environment)</vt:lpstr>
      <vt:lpstr>The Stakeholders</vt:lpstr>
      <vt:lpstr>Learnings (Stakeholders)</vt:lpstr>
      <vt:lpstr>The Community</vt:lpstr>
      <vt:lpstr>Learnings (Community)</vt:lpstr>
      <vt:lpstr>The Reviews</vt:lpstr>
      <vt:lpstr>PowerPoint Presentation</vt:lpstr>
      <vt:lpstr>PowerPoint Presentation</vt:lpstr>
      <vt:lpstr>PowerPoint Presentation</vt:lpstr>
      <vt:lpstr>Themes</vt:lpstr>
      <vt:lpstr>Supervised injecting facilities save lives</vt:lpstr>
      <vt:lpstr>Supervised injecting facilities are not a silver bullet</vt:lpstr>
      <vt:lpstr>Alignment with the National Drug Strategy</vt:lpstr>
      <vt:lpstr>Thank you.</vt:lpstr>
      <vt:lpstr>Want more information?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Jessie Richardson</dc:creator>
  <cp:lastModifiedBy>Simone Heald</cp:lastModifiedBy>
  <cp:revision>1</cp:revision>
  <cp:lastPrinted>2022-04-13T23:10:27Z</cp:lastPrinted>
  <dcterms:created xsi:type="dcterms:W3CDTF">2017-11-29T23:05:23Z</dcterms:created>
  <dcterms:modified xsi:type="dcterms:W3CDTF">2024-11-27T06:52:57Z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0x0101002735786420E6864889FC2F116A736D69</vt:lpwstr>
  </property>
</Properties>
</file>