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3">
  <p:sldMasterIdLst>
    <p:sldMasterId id="2147483648" r:id="rId1"/>
  </p:sldMasterIdLst>
  <p:notesMasterIdLst>
    <p:notesMasterId r:id="rId19"/>
  </p:notesMasterIdLst>
  <p:handoutMasterIdLst>
    <p:handoutMasterId r:id="rId20"/>
  </p:handoutMasterIdLst>
  <p:sldIdLst>
    <p:sldId id="280" r:id="rId2"/>
    <p:sldId id="282" r:id="rId3"/>
    <p:sldId id="1312" r:id="rId4"/>
    <p:sldId id="299" r:id="rId5"/>
    <p:sldId id="1319" r:id="rId6"/>
    <p:sldId id="1320" r:id="rId7"/>
    <p:sldId id="1332" r:id="rId8"/>
    <p:sldId id="1324" r:id="rId9"/>
    <p:sldId id="1323" r:id="rId10"/>
    <p:sldId id="1335" r:id="rId11"/>
    <p:sldId id="1318" r:id="rId12"/>
    <p:sldId id="1333" r:id="rId13"/>
    <p:sldId id="1321" r:id="rId14"/>
    <p:sldId id="1334" r:id="rId15"/>
    <p:sldId id="1336" r:id="rId16"/>
    <p:sldId id="1337" r:id="rId17"/>
    <p:sldId id="294" r:id="rId18"/>
  </p:sldIdLst>
  <p:sldSz cx="12192000" cy="6858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BC"/>
    <a:srgbClr val="92D6E3"/>
    <a:srgbClr val="28A1BD"/>
    <a:srgbClr val="EEEEEE"/>
    <a:srgbClr val="7BDFE4"/>
    <a:srgbClr val="006C91"/>
    <a:srgbClr val="0C76AA"/>
    <a:srgbClr val="59E5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31" autoAdjust="0"/>
  </p:normalViewPr>
  <p:slideViewPr>
    <p:cSldViewPr snapToGrid="0" snapToObjects="1">
      <p:cViewPr varScale="1">
        <p:scale>
          <a:sx n="77" d="100"/>
          <a:sy n="77" d="100"/>
        </p:scale>
        <p:origin x="912" y="62"/>
      </p:cViewPr>
      <p:guideLst/>
    </p:cSldViewPr>
  </p:slideViewPr>
  <p:notesTextViewPr>
    <p:cViewPr>
      <p:scale>
        <a:sx n="1" d="1"/>
        <a:sy n="1" d="1"/>
      </p:scale>
      <p:origin x="0" y="0"/>
    </p:cViewPr>
  </p:notesTextViewPr>
  <p:notesViewPr>
    <p:cSldViewPr snapToGrid="0" snapToObjects="1">
      <p:cViewPr varScale="1">
        <p:scale>
          <a:sx n="170" d="100"/>
          <a:sy n="170" d="100"/>
        </p:scale>
        <p:origin x="6584"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c:v>
                </c:pt>
              </c:strCache>
            </c:strRef>
          </c:tx>
          <c:spPr>
            <a:ln w="28575" cap="rnd">
              <a:solidFill>
                <a:schemeClr val="accent1"/>
              </a:solidFill>
              <a:round/>
            </a:ln>
            <a:effectLst/>
          </c:spPr>
          <c:marker>
            <c:symbol val="none"/>
          </c:marker>
          <c:cat>
            <c:strRef>
              <c:f>Sheet1!$A$2:$A$31</c:f>
              <c:strCache>
                <c:ptCount val="30"/>
                <c:pt idx="0">
                  <c:v>1992-93</c:v>
                </c:pt>
                <c:pt idx="1">
                  <c:v>1993–94</c:v>
                </c:pt>
                <c:pt idx="2">
                  <c:v>1994–95</c:v>
                </c:pt>
                <c:pt idx="3">
                  <c:v>1995–96</c:v>
                </c:pt>
                <c:pt idx="4">
                  <c:v>1996–97</c:v>
                </c:pt>
                <c:pt idx="5">
                  <c:v>1997–98</c:v>
                </c:pt>
                <c:pt idx="6">
                  <c:v>1998–99</c:v>
                </c:pt>
                <c:pt idx="7">
                  <c:v>1999–00</c:v>
                </c:pt>
                <c:pt idx="8">
                  <c:v>2000–01</c:v>
                </c:pt>
                <c:pt idx="9">
                  <c:v>2001–02</c:v>
                </c:pt>
                <c:pt idx="10">
                  <c:v>2002–03</c:v>
                </c:pt>
                <c:pt idx="11">
                  <c:v>2003–04</c:v>
                </c:pt>
                <c:pt idx="12">
                  <c:v>2004–05</c:v>
                </c:pt>
                <c:pt idx="13">
                  <c:v>2005–06</c:v>
                </c:pt>
                <c:pt idx="14">
                  <c:v>2006–07</c:v>
                </c:pt>
                <c:pt idx="15">
                  <c:v>2007–08</c:v>
                </c:pt>
                <c:pt idx="16">
                  <c:v>2008–09</c:v>
                </c:pt>
                <c:pt idx="17">
                  <c:v>2009–10</c:v>
                </c:pt>
                <c:pt idx="18">
                  <c:v>2010–11</c:v>
                </c:pt>
                <c:pt idx="19">
                  <c:v>2011–12</c:v>
                </c:pt>
                <c:pt idx="20">
                  <c:v>2012–13</c:v>
                </c:pt>
                <c:pt idx="21">
                  <c:v>2013–14</c:v>
                </c:pt>
                <c:pt idx="22">
                  <c:v>2014–15</c:v>
                </c:pt>
                <c:pt idx="23">
                  <c:v>2015–16</c:v>
                </c:pt>
                <c:pt idx="24">
                  <c:v>2016–17</c:v>
                </c:pt>
                <c:pt idx="25">
                  <c:v>2017–18</c:v>
                </c:pt>
                <c:pt idx="26">
                  <c:v>2018–19</c:v>
                </c:pt>
                <c:pt idx="27">
                  <c:v>2019–20</c:v>
                </c:pt>
                <c:pt idx="28">
                  <c:v>2020-21</c:v>
                </c:pt>
                <c:pt idx="29">
                  <c:v>2021-22</c:v>
                </c:pt>
              </c:strCache>
            </c:strRef>
          </c:cat>
          <c:val>
            <c:numRef>
              <c:f>Sheet1!$B$2:$B$31</c:f>
              <c:numCache>
                <c:formatCode>##0.00;\-0.00;##0.00;@</c:formatCode>
                <c:ptCount val="30"/>
                <c:pt idx="0">
                  <c:v>7.25</c:v>
                </c:pt>
                <c:pt idx="1">
                  <c:v>7.15</c:v>
                </c:pt>
                <c:pt idx="2">
                  <c:v>7.36</c:v>
                </c:pt>
                <c:pt idx="3">
                  <c:v>7.45</c:v>
                </c:pt>
                <c:pt idx="4">
                  <c:v>7.46</c:v>
                </c:pt>
                <c:pt idx="5">
                  <c:v>7.38</c:v>
                </c:pt>
                <c:pt idx="6">
                  <c:v>7.31</c:v>
                </c:pt>
                <c:pt idx="7">
                  <c:v>7.13</c:v>
                </c:pt>
                <c:pt idx="8">
                  <c:v>7.2</c:v>
                </c:pt>
                <c:pt idx="9">
                  <c:v>7.3</c:v>
                </c:pt>
                <c:pt idx="10" formatCode="General">
                  <c:v>7.12</c:v>
                </c:pt>
                <c:pt idx="11" formatCode="General">
                  <c:v>7.17</c:v>
                </c:pt>
                <c:pt idx="12" formatCode="General">
                  <c:v>7.12</c:v>
                </c:pt>
                <c:pt idx="13" formatCode="General">
                  <c:v>7.28</c:v>
                </c:pt>
                <c:pt idx="14" formatCode="General">
                  <c:v>7.26</c:v>
                </c:pt>
                <c:pt idx="15" formatCode="General">
                  <c:v>7.49</c:v>
                </c:pt>
                <c:pt idx="16" formatCode="General">
                  <c:v>7.49</c:v>
                </c:pt>
                <c:pt idx="17" formatCode="General">
                  <c:v>7.5</c:v>
                </c:pt>
                <c:pt idx="18" formatCode="General">
                  <c:v>7.66</c:v>
                </c:pt>
                <c:pt idx="19" formatCode="General">
                  <c:v>7.48</c:v>
                </c:pt>
                <c:pt idx="20" formatCode="General">
                  <c:v>7.69</c:v>
                </c:pt>
                <c:pt idx="21" formatCode="General">
                  <c:v>7.76</c:v>
                </c:pt>
                <c:pt idx="22" formatCode="General">
                  <c:v>7.8</c:v>
                </c:pt>
                <c:pt idx="23" formatCode="General">
                  <c:v>7.63</c:v>
                </c:pt>
                <c:pt idx="24" formatCode="General">
                  <c:v>7.55</c:v>
                </c:pt>
                <c:pt idx="25" formatCode="General">
                  <c:v>7.61</c:v>
                </c:pt>
                <c:pt idx="26" formatCode="General">
                  <c:v>7.75</c:v>
                </c:pt>
                <c:pt idx="27" formatCode="General">
                  <c:v>7.57</c:v>
                </c:pt>
                <c:pt idx="28" formatCode="General">
                  <c:v>7.25</c:v>
                </c:pt>
                <c:pt idx="29" formatCode="General">
                  <c:v>6.78</c:v>
                </c:pt>
              </c:numCache>
            </c:numRef>
          </c:val>
          <c:smooth val="0"/>
          <c:extLst>
            <c:ext xmlns:c16="http://schemas.microsoft.com/office/drawing/2014/chart" uri="{C3380CC4-5D6E-409C-BE32-E72D297353CC}">
              <c16:uniqueId val="{00000000-3C6D-403A-99CE-276D287CF0BD}"/>
            </c:ext>
          </c:extLst>
        </c:ser>
        <c:dLbls>
          <c:showLegendKey val="0"/>
          <c:showVal val="0"/>
          <c:showCatName val="0"/>
          <c:showSerName val="0"/>
          <c:showPercent val="0"/>
          <c:showBubbleSize val="0"/>
        </c:dLbls>
        <c:smooth val="0"/>
        <c:axId val="1460454607"/>
        <c:axId val="1460456687"/>
      </c:lineChart>
      <c:catAx>
        <c:axId val="1460454607"/>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dirty="0"/>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0456687"/>
        <c:crosses val="autoZero"/>
        <c:auto val="1"/>
        <c:lblAlgn val="ctr"/>
        <c:lblOffset val="100"/>
        <c:noMultiLvlLbl val="0"/>
      </c:catAx>
      <c:valAx>
        <c:axId val="1460456687"/>
        <c:scaling>
          <c:orientation val="minMax"/>
          <c:max val="9"/>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dirty="0"/>
                  <a:t>Percentage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0.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04546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State</c:v>
                </c:pt>
              </c:strCache>
            </c:strRef>
          </c:tx>
          <c:spPr>
            <a:ln w="28575" cap="rnd">
              <a:solidFill>
                <a:schemeClr val="accent2"/>
              </a:solidFill>
              <a:round/>
            </a:ln>
            <a:effectLst/>
          </c:spPr>
          <c:marker>
            <c:symbol val="none"/>
          </c:marker>
          <c:cat>
            <c:strRef>
              <c:f>Sheet1!$A$2:$A$11</c:f>
              <c:strCache>
                <c:ptCount val="10"/>
                <c:pt idx="0">
                  <c:v>2012-13</c:v>
                </c:pt>
                <c:pt idx="1">
                  <c:v>2013-14</c:v>
                </c:pt>
                <c:pt idx="2">
                  <c:v>2014-15</c:v>
                </c:pt>
                <c:pt idx="3">
                  <c:v>2015-16</c:v>
                </c:pt>
                <c:pt idx="4">
                  <c:v>2016-17</c:v>
                </c:pt>
                <c:pt idx="5">
                  <c:v>2017-18</c:v>
                </c:pt>
                <c:pt idx="6">
                  <c:v>2018-19</c:v>
                </c:pt>
                <c:pt idx="7">
                  <c:v>2019-20</c:v>
                </c:pt>
                <c:pt idx="8">
                  <c:v>2020-21</c:v>
                </c:pt>
                <c:pt idx="9">
                  <c:v>2021-22</c:v>
                </c:pt>
              </c:strCache>
            </c:strRef>
          </c:cat>
          <c:val>
            <c:numRef>
              <c:f>Sheet1!$B$2:$B$11</c:f>
              <c:numCache>
                <c:formatCode>#,##0.00;\-#,##0.00;\–;@</c:formatCode>
                <c:ptCount val="10"/>
                <c:pt idx="0">
                  <c:v>242.32</c:v>
                </c:pt>
                <c:pt idx="1">
                  <c:v>246.39</c:v>
                </c:pt>
                <c:pt idx="2">
                  <c:v>250.25</c:v>
                </c:pt>
                <c:pt idx="3">
                  <c:v>254.68</c:v>
                </c:pt>
                <c:pt idx="4">
                  <c:v>259.73</c:v>
                </c:pt>
                <c:pt idx="5">
                  <c:v>265.81</c:v>
                </c:pt>
                <c:pt idx="6">
                  <c:v>270.83999999999997</c:v>
                </c:pt>
                <c:pt idx="7">
                  <c:v>269.04000000000002</c:v>
                </c:pt>
                <c:pt idx="8">
                  <c:v>277.73</c:v>
                </c:pt>
                <c:pt idx="9">
                  <c:v>283.89999999999998</c:v>
                </c:pt>
              </c:numCache>
            </c:numRef>
          </c:val>
          <c:smooth val="0"/>
          <c:extLst>
            <c:ext xmlns:c16="http://schemas.microsoft.com/office/drawing/2014/chart" uri="{C3380CC4-5D6E-409C-BE32-E72D297353CC}">
              <c16:uniqueId val="{00000000-4620-4D38-B036-2BA1514B4B75}"/>
            </c:ext>
          </c:extLst>
        </c:ser>
        <c:ser>
          <c:idx val="1"/>
          <c:order val="1"/>
          <c:tx>
            <c:strRef>
              <c:f>Sheet1!$C$1</c:f>
              <c:strCache>
                <c:ptCount val="1"/>
                <c:pt idx="0">
                  <c:v>Fed</c:v>
                </c:pt>
              </c:strCache>
            </c:strRef>
          </c:tx>
          <c:spPr>
            <a:ln w="28575" cap="rnd">
              <a:solidFill>
                <a:schemeClr val="accent4"/>
              </a:solidFill>
              <a:round/>
            </a:ln>
            <a:effectLst/>
          </c:spPr>
          <c:marker>
            <c:symbol val="none"/>
          </c:marker>
          <c:cat>
            <c:strRef>
              <c:f>Sheet1!$A$2:$A$11</c:f>
              <c:strCache>
                <c:ptCount val="10"/>
                <c:pt idx="0">
                  <c:v>2012-13</c:v>
                </c:pt>
                <c:pt idx="1">
                  <c:v>2013-14</c:v>
                </c:pt>
                <c:pt idx="2">
                  <c:v>2014-15</c:v>
                </c:pt>
                <c:pt idx="3">
                  <c:v>2015-16</c:v>
                </c:pt>
                <c:pt idx="4">
                  <c:v>2016-17</c:v>
                </c:pt>
                <c:pt idx="5">
                  <c:v>2017-18</c:v>
                </c:pt>
                <c:pt idx="6">
                  <c:v>2018-19</c:v>
                </c:pt>
                <c:pt idx="7">
                  <c:v>2019-20</c:v>
                </c:pt>
                <c:pt idx="8">
                  <c:v>2020-21</c:v>
                </c:pt>
                <c:pt idx="9">
                  <c:v>2021-22</c:v>
                </c:pt>
              </c:strCache>
            </c:strRef>
          </c:cat>
          <c:val>
            <c:numRef>
              <c:f>Sheet1!$C$2:$C$11</c:f>
              <c:numCache>
                <c:formatCode>#,##0.00;\-#,##0.00;\–;@</c:formatCode>
                <c:ptCount val="10"/>
                <c:pt idx="0">
                  <c:v>149.29</c:v>
                </c:pt>
                <c:pt idx="1">
                  <c:v>152.03</c:v>
                </c:pt>
                <c:pt idx="2">
                  <c:v>150.38</c:v>
                </c:pt>
                <c:pt idx="3">
                  <c:v>149.80000000000001</c:v>
                </c:pt>
                <c:pt idx="4">
                  <c:v>147.78</c:v>
                </c:pt>
                <c:pt idx="5">
                  <c:v>149.21</c:v>
                </c:pt>
                <c:pt idx="6">
                  <c:v>153.54</c:v>
                </c:pt>
                <c:pt idx="7">
                  <c:v>157.5</c:v>
                </c:pt>
                <c:pt idx="8">
                  <c:v>160.58000000000001</c:v>
                </c:pt>
                <c:pt idx="9">
                  <c:v>166</c:v>
                </c:pt>
              </c:numCache>
            </c:numRef>
          </c:val>
          <c:smooth val="0"/>
          <c:extLst>
            <c:ext xmlns:c16="http://schemas.microsoft.com/office/drawing/2014/chart" uri="{C3380CC4-5D6E-409C-BE32-E72D297353CC}">
              <c16:uniqueId val="{00000001-4620-4D38-B036-2BA1514B4B75}"/>
            </c:ext>
          </c:extLst>
        </c:ser>
        <c:ser>
          <c:idx val="2"/>
          <c:order val="2"/>
          <c:tx>
            <c:strRef>
              <c:f>Sheet1!$D$1</c:f>
              <c:strCache>
                <c:ptCount val="1"/>
                <c:pt idx="0">
                  <c:v>Total</c:v>
                </c:pt>
              </c:strCache>
            </c:strRef>
          </c:tx>
          <c:spPr>
            <a:ln w="28575" cap="rnd">
              <a:solidFill>
                <a:schemeClr val="accent6"/>
              </a:solidFill>
              <a:round/>
            </a:ln>
            <a:effectLst/>
          </c:spPr>
          <c:marker>
            <c:symbol val="none"/>
          </c:marker>
          <c:cat>
            <c:strRef>
              <c:f>Sheet1!$A$2:$A$11</c:f>
              <c:strCache>
                <c:ptCount val="10"/>
                <c:pt idx="0">
                  <c:v>2012-13</c:v>
                </c:pt>
                <c:pt idx="1">
                  <c:v>2013-14</c:v>
                </c:pt>
                <c:pt idx="2">
                  <c:v>2014-15</c:v>
                </c:pt>
                <c:pt idx="3">
                  <c:v>2015-16</c:v>
                </c:pt>
                <c:pt idx="4">
                  <c:v>2016-17</c:v>
                </c:pt>
                <c:pt idx="5">
                  <c:v>2017-18</c:v>
                </c:pt>
                <c:pt idx="6">
                  <c:v>2018-19</c:v>
                </c:pt>
                <c:pt idx="7">
                  <c:v>2019-20</c:v>
                </c:pt>
                <c:pt idx="8">
                  <c:v>2020-21</c:v>
                </c:pt>
                <c:pt idx="9">
                  <c:v>2021-22</c:v>
                </c:pt>
              </c:strCache>
            </c:strRef>
          </c:cat>
          <c:val>
            <c:numRef>
              <c:f>Sheet1!$D$2:$D$11</c:f>
              <c:numCache>
                <c:formatCode>#,##0.00;\-#,##0.00;\–;@</c:formatCode>
                <c:ptCount val="10"/>
                <c:pt idx="0">
                  <c:v>391.61</c:v>
                </c:pt>
                <c:pt idx="1">
                  <c:v>398.42</c:v>
                </c:pt>
                <c:pt idx="2">
                  <c:v>400.63</c:v>
                </c:pt>
                <c:pt idx="3">
                  <c:v>404.48</c:v>
                </c:pt>
                <c:pt idx="4">
                  <c:v>407.52</c:v>
                </c:pt>
                <c:pt idx="5">
                  <c:v>415.01</c:v>
                </c:pt>
                <c:pt idx="6">
                  <c:v>424.39</c:v>
                </c:pt>
                <c:pt idx="7">
                  <c:v>426.54</c:v>
                </c:pt>
                <c:pt idx="8">
                  <c:v>438.31</c:v>
                </c:pt>
                <c:pt idx="9">
                  <c:v>449.9</c:v>
                </c:pt>
              </c:numCache>
            </c:numRef>
          </c:val>
          <c:smooth val="0"/>
          <c:extLst>
            <c:ext xmlns:c16="http://schemas.microsoft.com/office/drawing/2014/chart" uri="{C3380CC4-5D6E-409C-BE32-E72D297353CC}">
              <c16:uniqueId val="{00000002-4620-4D38-B036-2BA1514B4B75}"/>
            </c:ext>
          </c:extLst>
        </c:ser>
        <c:dLbls>
          <c:showLegendKey val="0"/>
          <c:showVal val="0"/>
          <c:showCatName val="0"/>
          <c:showSerName val="0"/>
          <c:showPercent val="0"/>
          <c:showBubbleSize val="0"/>
        </c:dLbls>
        <c:smooth val="0"/>
        <c:axId val="1460454607"/>
        <c:axId val="1460456687"/>
      </c:lineChart>
      <c:catAx>
        <c:axId val="1460454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0456687"/>
        <c:crosses val="autoZero"/>
        <c:auto val="1"/>
        <c:lblAlgn val="ctr"/>
        <c:lblOffset val="100"/>
        <c:noMultiLvlLbl val="0"/>
      </c:catAx>
      <c:valAx>
        <c:axId val="14604566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dirty="0"/>
                  <a: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60454607"/>
        <c:crosses val="autoZero"/>
        <c:crossBetween val="between"/>
        <c:majorUnit val="1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Sheet1!$A$2:$A$13</c:f>
              <c:strCache>
                <c:ptCount val="12"/>
                <c:pt idx="0">
                  <c:v>2010-11</c:v>
                </c:pt>
                <c:pt idx="1">
                  <c:v>2011-12</c:v>
                </c:pt>
                <c:pt idx="2">
                  <c:v>2012-13</c:v>
                </c:pt>
                <c:pt idx="3">
                  <c:v>2013-14</c:v>
                </c:pt>
                <c:pt idx="4">
                  <c:v>2014-15</c:v>
                </c:pt>
                <c:pt idx="5">
                  <c:v>2015-16</c:v>
                </c:pt>
                <c:pt idx="6">
                  <c:v>2016-17</c:v>
                </c:pt>
                <c:pt idx="7">
                  <c:v>2017-18</c:v>
                </c:pt>
                <c:pt idx="8">
                  <c:v>2018-19</c:v>
                </c:pt>
                <c:pt idx="9">
                  <c:v>2019-20</c:v>
                </c:pt>
                <c:pt idx="10">
                  <c:v>2020-21</c:v>
                </c:pt>
                <c:pt idx="11">
                  <c:v>2021-22</c:v>
                </c:pt>
              </c:strCache>
            </c:strRef>
          </c:cat>
          <c:val>
            <c:numRef>
              <c:f>Sheet1!$B$2:$B$13</c:f>
              <c:numCache>
                <c:formatCode>#,##0</c:formatCode>
                <c:ptCount val="12"/>
                <c:pt idx="0">
                  <c:v>249</c:v>
                </c:pt>
                <c:pt idx="1">
                  <c:v>254</c:v>
                </c:pt>
                <c:pt idx="2">
                  <c:v>236</c:v>
                </c:pt>
                <c:pt idx="3">
                  <c:v>230</c:v>
                </c:pt>
                <c:pt idx="4">
                  <c:v>236</c:v>
                </c:pt>
                <c:pt idx="5">
                  <c:v>247</c:v>
                </c:pt>
                <c:pt idx="6">
                  <c:v>252</c:v>
                </c:pt>
                <c:pt idx="7">
                  <c:v>255</c:v>
                </c:pt>
                <c:pt idx="8">
                  <c:v>259</c:v>
                </c:pt>
                <c:pt idx="9">
                  <c:v>258</c:v>
                </c:pt>
                <c:pt idx="10">
                  <c:v>266</c:v>
                </c:pt>
                <c:pt idx="11">
                  <c:v>263</c:v>
                </c:pt>
              </c:numCache>
            </c:numRef>
          </c:val>
          <c:smooth val="0"/>
          <c:extLst>
            <c:ext xmlns:c16="http://schemas.microsoft.com/office/drawing/2014/chart" uri="{C3380CC4-5D6E-409C-BE32-E72D297353CC}">
              <c16:uniqueId val="{00000000-8A19-425C-9293-AB81D5561BCC}"/>
            </c:ext>
          </c:extLst>
        </c:ser>
        <c:dLbls>
          <c:showLegendKey val="0"/>
          <c:showVal val="0"/>
          <c:showCatName val="0"/>
          <c:showSerName val="0"/>
          <c:showPercent val="0"/>
          <c:showBubbleSize val="0"/>
        </c:dLbls>
        <c:smooth val="0"/>
        <c:axId val="1992130191"/>
        <c:axId val="2106158271"/>
      </c:lineChart>
      <c:catAx>
        <c:axId val="199213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2106158271"/>
        <c:crosses val="autoZero"/>
        <c:auto val="1"/>
        <c:lblAlgn val="ctr"/>
        <c:lblOffset val="100"/>
        <c:noMultiLvlLbl val="0"/>
      </c:catAx>
      <c:valAx>
        <c:axId val="2106158271"/>
        <c:scaling>
          <c:orientation val="minMax"/>
          <c:max val="300"/>
          <c:min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AU" dirty="0"/>
                  <a:t>$</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992130191"/>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Sheet1!$B$2:$B$12</c:f>
              <c:numCache>
                <c:formatCode>##0.0;\-0.0;##0.0;@</c:formatCode>
                <c:ptCount val="11"/>
                <c:pt idx="0">
                  <c:v>109.9</c:v>
                </c:pt>
                <c:pt idx="1">
                  <c:v>106.9</c:v>
                </c:pt>
                <c:pt idx="2" formatCode="#0.0;\-0.0;#0.0;@">
                  <c:v>99.1</c:v>
                </c:pt>
                <c:pt idx="3">
                  <c:v>100.9</c:v>
                </c:pt>
                <c:pt idx="4">
                  <c:v>104.5</c:v>
                </c:pt>
                <c:pt idx="5">
                  <c:v>105.3</c:v>
                </c:pt>
                <c:pt idx="6">
                  <c:v>109.3</c:v>
                </c:pt>
                <c:pt idx="7">
                  <c:v>112.5</c:v>
                </c:pt>
                <c:pt idx="8">
                  <c:v>116.2</c:v>
                </c:pt>
                <c:pt idx="9">
                  <c:v>118</c:v>
                </c:pt>
                <c:pt idx="10" formatCode="General">
                  <c:v>118.3</c:v>
                </c:pt>
              </c:numCache>
            </c:numRef>
          </c:val>
          <c:smooth val="0"/>
          <c:extLst>
            <c:ext xmlns:c16="http://schemas.microsoft.com/office/drawing/2014/chart" uri="{C3380CC4-5D6E-409C-BE32-E72D297353CC}">
              <c16:uniqueId val="{00000000-8A19-425C-9293-AB81D5561BCC}"/>
            </c:ext>
          </c:extLst>
        </c:ser>
        <c:dLbls>
          <c:showLegendKey val="0"/>
          <c:showVal val="0"/>
          <c:showCatName val="0"/>
          <c:showSerName val="0"/>
          <c:showPercent val="0"/>
          <c:showBubbleSize val="0"/>
        </c:dLbls>
        <c:smooth val="0"/>
        <c:axId val="1992130191"/>
        <c:axId val="2106158271"/>
      </c:lineChart>
      <c:catAx>
        <c:axId val="199213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6158271"/>
        <c:crosses val="autoZero"/>
        <c:auto val="1"/>
        <c:lblAlgn val="ctr"/>
        <c:lblOffset val="100"/>
        <c:noMultiLvlLbl val="0"/>
      </c:catAx>
      <c:valAx>
        <c:axId val="2106158271"/>
        <c:scaling>
          <c:orientation val="minMax"/>
          <c:max val="140"/>
          <c:min val="75"/>
        </c:scaling>
        <c:delete val="0"/>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9213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372908464566934E-2"/>
          <c:y val="4.0558683528624288E-2"/>
          <c:w val="0.89362709153543307"/>
          <c:h val="0.90387857382636727"/>
        </c:manualLayout>
      </c:layout>
      <c:lineChart>
        <c:grouping val="standard"/>
        <c:varyColors val="0"/>
        <c:ser>
          <c:idx val="0"/>
          <c:order val="0"/>
          <c:tx>
            <c:strRef>
              <c:f>Sheet1!$B$1</c:f>
              <c:strCache>
                <c:ptCount val="1"/>
                <c:pt idx="0">
                  <c:v>Year</c:v>
                </c:pt>
              </c:strCache>
            </c:strRef>
          </c:tx>
          <c:spPr>
            <a:ln w="28575" cap="rnd">
              <a:solidFill>
                <a:schemeClr val="accent1"/>
              </a:solidFill>
              <a:round/>
            </a:ln>
            <a:effectLst/>
          </c:spPr>
          <c:marker>
            <c:symbol val="none"/>
          </c:marker>
          <c:cat>
            <c:strRef>
              <c:f>Sheet1!$A$2:$A$11</c:f>
              <c:strCache>
                <c:ptCount val="10"/>
                <c:pt idx="0">
                  <c:v>2012-13</c:v>
                </c:pt>
                <c:pt idx="1">
                  <c:v>2013-14</c:v>
                </c:pt>
                <c:pt idx="2">
                  <c:v>2014-15</c:v>
                </c:pt>
                <c:pt idx="3">
                  <c:v>2015-16</c:v>
                </c:pt>
                <c:pt idx="4">
                  <c:v>2016-17</c:v>
                </c:pt>
                <c:pt idx="5">
                  <c:v>2017-18</c:v>
                </c:pt>
                <c:pt idx="6">
                  <c:v>2018-19</c:v>
                </c:pt>
                <c:pt idx="7">
                  <c:v>2019-20</c:v>
                </c:pt>
                <c:pt idx="8">
                  <c:v>2020-21</c:v>
                </c:pt>
                <c:pt idx="9">
                  <c:v>2021-22</c:v>
                </c:pt>
              </c:strCache>
            </c:strRef>
          </c:cat>
          <c:val>
            <c:numRef>
              <c:f>Sheet1!$B$2:$B$11</c:f>
              <c:numCache>
                <c:formatCode>#,##0;\-#,##0;\–;@</c:formatCode>
                <c:ptCount val="10"/>
                <c:pt idx="0">
                  <c:v>227282</c:v>
                </c:pt>
                <c:pt idx="1">
                  <c:v>230097</c:v>
                </c:pt>
                <c:pt idx="2">
                  <c:v>250010</c:v>
                </c:pt>
                <c:pt idx="3">
                  <c:v>264304</c:v>
                </c:pt>
                <c:pt idx="4">
                  <c:v>270421</c:v>
                </c:pt>
                <c:pt idx="5">
                  <c:v>287050</c:v>
                </c:pt>
                <c:pt idx="6">
                  <c:v>287614</c:v>
                </c:pt>
                <c:pt idx="7">
                  <c:v>296301</c:v>
                </c:pt>
                <c:pt idx="8">
                  <c:v>306052</c:v>
                </c:pt>
                <c:pt idx="9">
                  <c:v>286981</c:v>
                </c:pt>
              </c:numCache>
            </c:numRef>
          </c:val>
          <c:smooth val="0"/>
          <c:extLst>
            <c:ext xmlns:c16="http://schemas.microsoft.com/office/drawing/2014/chart" uri="{C3380CC4-5D6E-409C-BE32-E72D297353CC}">
              <c16:uniqueId val="{00000000-F89C-4186-8E17-F594D9095059}"/>
            </c:ext>
          </c:extLst>
        </c:ser>
        <c:dLbls>
          <c:showLegendKey val="0"/>
          <c:showVal val="0"/>
          <c:showCatName val="0"/>
          <c:showSerName val="0"/>
          <c:showPercent val="0"/>
          <c:showBubbleSize val="0"/>
        </c:dLbls>
        <c:smooth val="0"/>
        <c:axId val="1398008831"/>
        <c:axId val="1398007391"/>
      </c:lineChart>
      <c:catAx>
        <c:axId val="139800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398007391"/>
        <c:crosses val="autoZero"/>
        <c:auto val="1"/>
        <c:lblAlgn val="ctr"/>
        <c:lblOffset val="100"/>
        <c:noMultiLvlLbl val="0"/>
      </c:catAx>
      <c:valAx>
        <c:axId val="1398007391"/>
        <c:scaling>
          <c:orientation val="minMax"/>
          <c:max val="400000"/>
          <c:min val="1000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398008831"/>
        <c:crosses val="autoZero"/>
        <c:crossBetween val="between"/>
        <c:majorUnit val="5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Sheet1!$A$2:$A$11</c:f>
              <c:strCache>
                <c:ptCount val="10"/>
                <c:pt idx="0">
                  <c:v>2012-13</c:v>
                </c:pt>
                <c:pt idx="1">
                  <c:v>2013-14</c:v>
                </c:pt>
                <c:pt idx="2">
                  <c:v>2014-15</c:v>
                </c:pt>
                <c:pt idx="3">
                  <c:v>2015-16</c:v>
                </c:pt>
                <c:pt idx="4">
                  <c:v>2016-17</c:v>
                </c:pt>
                <c:pt idx="5">
                  <c:v>2017-18</c:v>
                </c:pt>
                <c:pt idx="6">
                  <c:v>2018-19</c:v>
                </c:pt>
                <c:pt idx="7">
                  <c:v>2019-20</c:v>
                </c:pt>
                <c:pt idx="8">
                  <c:v>2020-21</c:v>
                </c:pt>
                <c:pt idx="9">
                  <c:v>2021-22</c:v>
                </c:pt>
              </c:strCache>
            </c:strRef>
          </c:cat>
          <c:val>
            <c:numRef>
              <c:f>Sheet1!$B$2:$B$11</c:f>
              <c:numCache>
                <c:formatCode>0.0;\-0.0;0.0;@</c:formatCode>
                <c:ptCount val="10"/>
                <c:pt idx="0">
                  <c:v>1.9</c:v>
                </c:pt>
                <c:pt idx="1">
                  <c:v>2</c:v>
                </c:pt>
                <c:pt idx="2">
                  <c:v>2</c:v>
                </c:pt>
                <c:pt idx="3">
                  <c:v>2.1</c:v>
                </c:pt>
                <c:pt idx="4">
                  <c:v>2.1</c:v>
                </c:pt>
                <c:pt idx="5">
                  <c:v>2.2000000000000002</c:v>
                </c:pt>
                <c:pt idx="6">
                  <c:v>2.2000000000000002</c:v>
                </c:pt>
                <c:pt idx="7">
                  <c:v>2.2000000000000002</c:v>
                </c:pt>
                <c:pt idx="8">
                  <c:v>2.2999999999999998</c:v>
                </c:pt>
                <c:pt idx="9" formatCode="General">
                  <c:v>2.2000000000000002</c:v>
                </c:pt>
              </c:numCache>
            </c:numRef>
          </c:val>
          <c:smooth val="0"/>
          <c:extLst>
            <c:ext xmlns:c16="http://schemas.microsoft.com/office/drawing/2014/chart" uri="{C3380CC4-5D6E-409C-BE32-E72D297353CC}">
              <c16:uniqueId val="{00000000-8A19-425C-9293-AB81D5561BCC}"/>
            </c:ext>
          </c:extLst>
        </c:ser>
        <c:dLbls>
          <c:showLegendKey val="0"/>
          <c:showVal val="0"/>
          <c:showCatName val="0"/>
          <c:showSerName val="0"/>
          <c:showPercent val="0"/>
          <c:showBubbleSize val="0"/>
        </c:dLbls>
        <c:smooth val="0"/>
        <c:axId val="1992130191"/>
        <c:axId val="2106158271"/>
      </c:lineChart>
      <c:catAx>
        <c:axId val="199213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6158271"/>
        <c:crosses val="autoZero"/>
        <c:auto val="1"/>
        <c:lblAlgn val="ctr"/>
        <c:lblOffset val="100"/>
        <c:noMultiLvlLbl val="0"/>
      </c:catAx>
      <c:valAx>
        <c:axId val="2106158271"/>
        <c:scaling>
          <c:orientation val="minMax"/>
          <c:max val="3.5"/>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AU" dirty="0"/>
                  <a:t>% of Population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92130191"/>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Sheet1!$B$2:$B$12</c:f>
              <c:numCache>
                <c:formatCode>#0.0;\-0.0;#0.0;@</c:formatCode>
                <c:ptCount val="11"/>
                <c:pt idx="0">
                  <c:v>44.6</c:v>
                </c:pt>
                <c:pt idx="1">
                  <c:v>46</c:v>
                </c:pt>
                <c:pt idx="2">
                  <c:v>45.3</c:v>
                </c:pt>
                <c:pt idx="3">
                  <c:v>45.2</c:v>
                </c:pt>
                <c:pt idx="4">
                  <c:v>45</c:v>
                </c:pt>
                <c:pt idx="5">
                  <c:v>44</c:v>
                </c:pt>
                <c:pt idx="6">
                  <c:v>44.3</c:v>
                </c:pt>
                <c:pt idx="7">
                  <c:v>43.8</c:v>
                </c:pt>
                <c:pt idx="8">
                  <c:v>43.5</c:v>
                </c:pt>
                <c:pt idx="9">
                  <c:v>44.1</c:v>
                </c:pt>
                <c:pt idx="10" formatCode="General">
                  <c:v>42.2</c:v>
                </c:pt>
              </c:numCache>
            </c:numRef>
          </c:val>
          <c:smooth val="0"/>
          <c:extLst>
            <c:ext xmlns:c16="http://schemas.microsoft.com/office/drawing/2014/chart" uri="{C3380CC4-5D6E-409C-BE32-E72D297353CC}">
              <c16:uniqueId val="{00000000-8A19-425C-9293-AB81D5561BCC}"/>
            </c:ext>
          </c:extLst>
        </c:ser>
        <c:dLbls>
          <c:showLegendKey val="0"/>
          <c:showVal val="0"/>
          <c:showCatName val="0"/>
          <c:showSerName val="0"/>
          <c:showPercent val="0"/>
          <c:showBubbleSize val="0"/>
        </c:dLbls>
        <c:smooth val="0"/>
        <c:axId val="1992130191"/>
        <c:axId val="2106158271"/>
      </c:lineChart>
      <c:catAx>
        <c:axId val="199213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6158271"/>
        <c:crosses val="autoZero"/>
        <c:auto val="1"/>
        <c:lblAlgn val="ctr"/>
        <c:lblOffset val="100"/>
        <c:noMultiLvlLbl val="0"/>
      </c:catAx>
      <c:valAx>
        <c:axId val="2106158271"/>
        <c:scaling>
          <c:orientation val="minMax"/>
          <c:max val="60"/>
          <c:min val="35"/>
        </c:scaling>
        <c:delete val="0"/>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92130191"/>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Sheet1!$A$2:$A$10</c:f>
              <c:strCache>
                <c:ptCount val="9"/>
                <c:pt idx="0">
                  <c:v>2014-15</c:v>
                </c:pt>
                <c:pt idx="1">
                  <c:v>2015-16</c:v>
                </c:pt>
                <c:pt idx="2">
                  <c:v>2016-17</c:v>
                </c:pt>
                <c:pt idx="3">
                  <c:v>2017-18</c:v>
                </c:pt>
                <c:pt idx="4">
                  <c:v>2018-19</c:v>
                </c:pt>
                <c:pt idx="5">
                  <c:v>2019-20</c:v>
                </c:pt>
                <c:pt idx="6">
                  <c:v>2020-21</c:v>
                </c:pt>
                <c:pt idx="7">
                  <c:v>2021-22</c:v>
                </c:pt>
                <c:pt idx="8">
                  <c:v>2022-23</c:v>
                </c:pt>
              </c:strCache>
            </c:strRef>
          </c:cat>
          <c:val>
            <c:numRef>
              <c:f>Sheet1!$B$2:$B$10</c:f>
              <c:numCache>
                <c:formatCode>0.0;\-0.0;0.0;@</c:formatCode>
                <c:ptCount val="9"/>
                <c:pt idx="0">
                  <c:v>116</c:v>
                </c:pt>
                <c:pt idx="1">
                  <c:v>119</c:v>
                </c:pt>
                <c:pt idx="2">
                  <c:v>115</c:v>
                </c:pt>
                <c:pt idx="3">
                  <c:v>115</c:v>
                </c:pt>
                <c:pt idx="4">
                  <c:v>118</c:v>
                </c:pt>
                <c:pt idx="5">
                  <c:v>128</c:v>
                </c:pt>
                <c:pt idx="6">
                  <c:v>126</c:v>
                </c:pt>
                <c:pt idx="7" formatCode="General">
                  <c:v>117</c:v>
                </c:pt>
                <c:pt idx="8" formatCode="General">
                  <c:v>126</c:v>
                </c:pt>
              </c:numCache>
            </c:numRef>
          </c:val>
          <c:smooth val="0"/>
          <c:extLst>
            <c:ext xmlns:c16="http://schemas.microsoft.com/office/drawing/2014/chart" uri="{C3380CC4-5D6E-409C-BE32-E72D297353CC}">
              <c16:uniqueId val="{00000000-8A19-425C-9293-AB81D5561BCC}"/>
            </c:ext>
          </c:extLst>
        </c:ser>
        <c:dLbls>
          <c:showLegendKey val="0"/>
          <c:showVal val="0"/>
          <c:showCatName val="0"/>
          <c:showSerName val="0"/>
          <c:showPercent val="0"/>
          <c:showBubbleSize val="0"/>
        </c:dLbls>
        <c:smooth val="0"/>
        <c:axId val="1992130191"/>
        <c:axId val="2106158271"/>
      </c:lineChart>
      <c:catAx>
        <c:axId val="1992130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6158271"/>
        <c:crosses val="autoZero"/>
        <c:auto val="1"/>
        <c:lblAlgn val="ctr"/>
        <c:lblOffset val="100"/>
        <c:noMultiLvlLbl val="0"/>
      </c:catAx>
      <c:valAx>
        <c:axId val="2106158271"/>
        <c:scaling>
          <c:orientation val="minMax"/>
          <c:max val="135"/>
          <c:min val="105"/>
        </c:scaling>
        <c:delete val="0"/>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92130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NSW</c:v>
                </c:pt>
              </c:strCache>
            </c:strRef>
          </c:tx>
          <c:spPr>
            <a:ln w="28575" cap="rnd">
              <a:solidFill>
                <a:schemeClr val="accent1"/>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Sheet1!$B$2:$B$12</c:f>
              <c:numCache>
                <c:formatCode>0.0;\-0.0;0.0;@</c:formatCode>
                <c:ptCount val="11"/>
                <c:pt idx="0">
                  <c:v>5</c:v>
                </c:pt>
                <c:pt idx="1">
                  <c:v>5.2</c:v>
                </c:pt>
                <c:pt idx="2">
                  <c:v>5.4</c:v>
                </c:pt>
                <c:pt idx="3">
                  <c:v>5.6</c:v>
                </c:pt>
                <c:pt idx="4">
                  <c:v>5.7</c:v>
                </c:pt>
                <c:pt idx="5">
                  <c:v>6.6</c:v>
                </c:pt>
                <c:pt idx="6">
                  <c:v>7</c:v>
                </c:pt>
                <c:pt idx="7">
                  <c:v>6.9</c:v>
                </c:pt>
                <c:pt idx="8">
                  <c:v>8.3000000000000007</c:v>
                </c:pt>
                <c:pt idx="9">
                  <c:v>8.5</c:v>
                </c:pt>
                <c:pt idx="10" formatCode="General">
                  <c:v>10.199999999999999</c:v>
                </c:pt>
              </c:numCache>
            </c:numRef>
          </c:val>
          <c:smooth val="0"/>
          <c:extLst>
            <c:ext xmlns:c16="http://schemas.microsoft.com/office/drawing/2014/chart" uri="{C3380CC4-5D6E-409C-BE32-E72D297353CC}">
              <c16:uniqueId val="{00000000-956C-42BE-9225-666EF9DD522F}"/>
            </c:ext>
          </c:extLst>
        </c:ser>
        <c:ser>
          <c:idx val="1"/>
          <c:order val="1"/>
          <c:tx>
            <c:strRef>
              <c:f>Sheet1!$C$1</c:f>
              <c:strCache>
                <c:ptCount val="1"/>
                <c:pt idx="0">
                  <c:v>Vic</c:v>
                </c:pt>
              </c:strCache>
            </c:strRef>
          </c:tx>
          <c:spPr>
            <a:ln w="28575" cap="rnd">
              <a:solidFill>
                <a:srgbClr val="C00000"/>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Sheet1!$C$2:$C$12</c:f>
              <c:numCache>
                <c:formatCode>0.0;\-0.0;0.0;@</c:formatCode>
                <c:ptCount val="11"/>
                <c:pt idx="0">
                  <c:v>8.3000000000000007</c:v>
                </c:pt>
                <c:pt idx="1">
                  <c:v>8.5</c:v>
                </c:pt>
                <c:pt idx="2">
                  <c:v>9</c:v>
                </c:pt>
                <c:pt idx="3">
                  <c:v>9.1999999999999993</c:v>
                </c:pt>
                <c:pt idx="4">
                  <c:v>9.1999999999999993</c:v>
                </c:pt>
                <c:pt idx="5">
                  <c:v>8.8000000000000007</c:v>
                </c:pt>
                <c:pt idx="6">
                  <c:v>8</c:v>
                </c:pt>
                <c:pt idx="7">
                  <c:v>6.8</c:v>
                </c:pt>
                <c:pt idx="8">
                  <c:v>3.6</c:v>
                </c:pt>
                <c:pt idx="9">
                  <c:v>5.5</c:v>
                </c:pt>
                <c:pt idx="10" formatCode="General">
                  <c:v>3.7</c:v>
                </c:pt>
              </c:numCache>
            </c:numRef>
          </c:val>
          <c:smooth val="0"/>
          <c:extLst>
            <c:ext xmlns:c16="http://schemas.microsoft.com/office/drawing/2014/chart" uri="{C3380CC4-5D6E-409C-BE32-E72D297353CC}">
              <c16:uniqueId val="{00000001-956C-42BE-9225-666EF9DD522F}"/>
            </c:ext>
          </c:extLst>
        </c:ser>
        <c:ser>
          <c:idx val="2"/>
          <c:order val="2"/>
          <c:tx>
            <c:strRef>
              <c:f>Sheet1!$D$1</c:f>
              <c:strCache>
                <c:ptCount val="1"/>
                <c:pt idx="0">
                  <c:v>Qld</c:v>
                </c:pt>
              </c:strCache>
            </c:strRef>
          </c:tx>
          <c:spPr>
            <a:ln w="28575" cap="rnd">
              <a:solidFill>
                <a:schemeClr val="accent6">
                  <a:lumMod val="50000"/>
                </a:schemeClr>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Sheet1!$D$2:$D$12</c:f>
              <c:numCache>
                <c:formatCode>0.0;\-0.0;0.0;@</c:formatCode>
                <c:ptCount val="11"/>
                <c:pt idx="0">
                  <c:v>7.8</c:v>
                </c:pt>
                <c:pt idx="1">
                  <c:v>6.7</c:v>
                </c:pt>
                <c:pt idx="2">
                  <c:v>7.5</c:v>
                </c:pt>
                <c:pt idx="3">
                  <c:v>8.1</c:v>
                </c:pt>
                <c:pt idx="4">
                  <c:v>8</c:v>
                </c:pt>
                <c:pt idx="5">
                  <c:v>8.1</c:v>
                </c:pt>
                <c:pt idx="6">
                  <c:v>7.3</c:v>
                </c:pt>
                <c:pt idx="7">
                  <c:v>5.0999999999999996</c:v>
                </c:pt>
                <c:pt idx="8">
                  <c:v>4</c:v>
                </c:pt>
                <c:pt idx="9">
                  <c:v>4.7</c:v>
                </c:pt>
                <c:pt idx="10" formatCode="General">
                  <c:v>4.8</c:v>
                </c:pt>
              </c:numCache>
            </c:numRef>
          </c:val>
          <c:smooth val="0"/>
          <c:extLst>
            <c:ext xmlns:c16="http://schemas.microsoft.com/office/drawing/2014/chart" uri="{C3380CC4-5D6E-409C-BE32-E72D297353CC}">
              <c16:uniqueId val="{00000002-956C-42BE-9225-666EF9DD522F}"/>
            </c:ext>
          </c:extLst>
        </c:ser>
        <c:ser>
          <c:idx val="3"/>
          <c:order val="3"/>
          <c:tx>
            <c:strRef>
              <c:f>Sheet1!$E$1</c:f>
              <c:strCache>
                <c:ptCount val="1"/>
                <c:pt idx="0">
                  <c:v>WA</c:v>
                </c:pt>
              </c:strCache>
            </c:strRef>
          </c:tx>
          <c:spPr>
            <a:ln w="28575" cap="rnd">
              <a:solidFill>
                <a:srgbClr val="7030A0"/>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Sheet1!$E$2:$E$12</c:f>
              <c:numCache>
                <c:formatCode>0.0;\-0.0;0.0;@</c:formatCode>
                <c:ptCount val="11"/>
                <c:pt idx="0">
                  <c:v>5.5</c:v>
                </c:pt>
                <c:pt idx="1">
                  <c:v>6.7</c:v>
                </c:pt>
                <c:pt idx="2">
                  <c:v>6.7</c:v>
                </c:pt>
                <c:pt idx="3">
                  <c:v>6.9</c:v>
                </c:pt>
                <c:pt idx="4">
                  <c:v>7.2</c:v>
                </c:pt>
                <c:pt idx="5">
                  <c:v>6.1</c:v>
                </c:pt>
                <c:pt idx="6">
                  <c:v>5.8</c:v>
                </c:pt>
                <c:pt idx="7">
                  <c:v>5.7</c:v>
                </c:pt>
                <c:pt idx="8">
                  <c:v>5.7</c:v>
                </c:pt>
                <c:pt idx="9">
                  <c:v>5.9</c:v>
                </c:pt>
                <c:pt idx="10" formatCode="General">
                  <c:v>6.2</c:v>
                </c:pt>
              </c:numCache>
            </c:numRef>
          </c:val>
          <c:smooth val="0"/>
          <c:extLst>
            <c:ext xmlns:c16="http://schemas.microsoft.com/office/drawing/2014/chart" uri="{C3380CC4-5D6E-409C-BE32-E72D297353CC}">
              <c16:uniqueId val="{00000003-956C-42BE-9225-666EF9DD522F}"/>
            </c:ext>
          </c:extLst>
        </c:ser>
        <c:ser>
          <c:idx val="4"/>
          <c:order val="4"/>
          <c:tx>
            <c:strRef>
              <c:f>Sheet1!$F$1</c:f>
              <c:strCache>
                <c:ptCount val="1"/>
                <c:pt idx="0">
                  <c:v>SA</c:v>
                </c:pt>
              </c:strCache>
            </c:strRef>
          </c:tx>
          <c:spPr>
            <a:ln w="28575" cap="rnd">
              <a:solidFill>
                <a:schemeClr val="accent5"/>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Sheet1!$F$2:$F$12</c:f>
              <c:numCache>
                <c:formatCode>0.0;\-0.0;0.0;@</c:formatCode>
                <c:ptCount val="11"/>
                <c:pt idx="0">
                  <c:v>9.8000000000000007</c:v>
                </c:pt>
                <c:pt idx="1">
                  <c:v>9.1</c:v>
                </c:pt>
                <c:pt idx="2">
                  <c:v>9.1999999999999993</c:v>
                </c:pt>
                <c:pt idx="3">
                  <c:v>9.1999999999999993</c:v>
                </c:pt>
                <c:pt idx="4">
                  <c:v>7.3</c:v>
                </c:pt>
                <c:pt idx="5">
                  <c:v>6.9</c:v>
                </c:pt>
                <c:pt idx="6">
                  <c:v>6.8</c:v>
                </c:pt>
                <c:pt idx="7">
                  <c:v>6.4</c:v>
                </c:pt>
                <c:pt idx="8">
                  <c:v>6.2</c:v>
                </c:pt>
                <c:pt idx="9">
                  <c:v>6.3</c:v>
                </c:pt>
                <c:pt idx="10" formatCode="General">
                  <c:v>7.2</c:v>
                </c:pt>
              </c:numCache>
            </c:numRef>
          </c:val>
          <c:smooth val="0"/>
          <c:extLst>
            <c:ext xmlns:c16="http://schemas.microsoft.com/office/drawing/2014/chart" uri="{C3380CC4-5D6E-409C-BE32-E72D297353CC}">
              <c16:uniqueId val="{00000004-956C-42BE-9225-666EF9DD522F}"/>
            </c:ext>
          </c:extLst>
        </c:ser>
        <c:ser>
          <c:idx val="5"/>
          <c:order val="5"/>
          <c:tx>
            <c:strRef>
              <c:f>Sheet1!$G$1</c:f>
              <c:strCache>
                <c:ptCount val="1"/>
                <c:pt idx="0">
                  <c:v>Tas</c:v>
                </c:pt>
              </c:strCache>
            </c:strRef>
          </c:tx>
          <c:spPr>
            <a:ln w="28575" cap="rnd">
              <a:solidFill>
                <a:schemeClr val="accent6"/>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Sheet1!$G$2:$G$12</c:f>
              <c:numCache>
                <c:formatCode>0.0;\-0.0;0.0;@</c:formatCode>
                <c:ptCount val="11"/>
                <c:pt idx="0">
                  <c:v>6.1</c:v>
                </c:pt>
                <c:pt idx="1">
                  <c:v>5.8</c:v>
                </c:pt>
                <c:pt idx="2">
                  <c:v>7.4</c:v>
                </c:pt>
                <c:pt idx="3">
                  <c:v>9.1</c:v>
                </c:pt>
                <c:pt idx="4">
                  <c:v>9.8000000000000007</c:v>
                </c:pt>
                <c:pt idx="5" formatCode="#0.0;\-0.0;#0.0;@">
                  <c:v>10</c:v>
                </c:pt>
                <c:pt idx="6" formatCode="#0.0;\-0.0;#0.0;@">
                  <c:v>11</c:v>
                </c:pt>
                <c:pt idx="7" formatCode="#0.0;\-0.0;#0.0;@">
                  <c:v>11</c:v>
                </c:pt>
                <c:pt idx="8" formatCode="#0.0;\-0.0;#0.0;@">
                  <c:v>11.3</c:v>
                </c:pt>
                <c:pt idx="9" formatCode="#0.0;\-0.0;#0.0;@">
                  <c:v>10.4</c:v>
                </c:pt>
                <c:pt idx="10" formatCode="General">
                  <c:v>10.3</c:v>
                </c:pt>
              </c:numCache>
            </c:numRef>
          </c:val>
          <c:smooth val="0"/>
          <c:extLst>
            <c:ext xmlns:c16="http://schemas.microsoft.com/office/drawing/2014/chart" uri="{C3380CC4-5D6E-409C-BE32-E72D297353CC}">
              <c16:uniqueId val="{00000005-956C-42BE-9225-666EF9DD522F}"/>
            </c:ext>
          </c:extLst>
        </c:ser>
        <c:ser>
          <c:idx val="6"/>
          <c:order val="6"/>
          <c:tx>
            <c:strRef>
              <c:f>Sheet1!$H$1</c:f>
              <c:strCache>
                <c:ptCount val="1"/>
                <c:pt idx="0">
                  <c:v>ACT</c:v>
                </c:pt>
              </c:strCache>
            </c:strRef>
          </c:tx>
          <c:spPr>
            <a:ln w="28575" cap="rnd">
              <a:solidFill>
                <a:schemeClr val="accent1">
                  <a:lumMod val="60000"/>
                </a:schemeClr>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Sheet1!$H$2:$H$12</c:f>
              <c:numCache>
                <c:formatCode>#0.0;\-0.0;#0.0;@</c:formatCode>
                <c:ptCount val="11"/>
                <c:pt idx="0">
                  <c:v>13.3</c:v>
                </c:pt>
                <c:pt idx="1">
                  <c:v>15.5</c:v>
                </c:pt>
                <c:pt idx="2">
                  <c:v>17.2</c:v>
                </c:pt>
                <c:pt idx="3">
                  <c:v>18.100000000000001</c:v>
                </c:pt>
                <c:pt idx="4">
                  <c:v>12.3</c:v>
                </c:pt>
                <c:pt idx="5" formatCode="0.0;\-0.0;0.0;@">
                  <c:v>9.4</c:v>
                </c:pt>
                <c:pt idx="6" formatCode="0.0;\-0.0;0.0;@">
                  <c:v>7.9</c:v>
                </c:pt>
                <c:pt idx="7" formatCode="0.0;\-0.0;0.0;@">
                  <c:v>8.1999999999999993</c:v>
                </c:pt>
                <c:pt idx="8" formatCode="0.0;\-0.0;0.0;@">
                  <c:v>9</c:v>
                </c:pt>
                <c:pt idx="9">
                  <c:v>13.3</c:v>
                </c:pt>
                <c:pt idx="10" formatCode="General">
                  <c:v>13.3</c:v>
                </c:pt>
              </c:numCache>
            </c:numRef>
          </c:val>
          <c:smooth val="0"/>
          <c:extLst>
            <c:ext xmlns:c16="http://schemas.microsoft.com/office/drawing/2014/chart" uri="{C3380CC4-5D6E-409C-BE32-E72D297353CC}">
              <c16:uniqueId val="{00000006-956C-42BE-9225-666EF9DD522F}"/>
            </c:ext>
          </c:extLst>
        </c:ser>
        <c:ser>
          <c:idx val="7"/>
          <c:order val="7"/>
          <c:tx>
            <c:strRef>
              <c:f>Sheet1!$I$1</c:f>
              <c:strCache>
                <c:ptCount val="1"/>
                <c:pt idx="0">
                  <c:v>NT</c:v>
                </c:pt>
              </c:strCache>
            </c:strRef>
          </c:tx>
          <c:spPr>
            <a:ln w="28575" cap="rnd">
              <a:solidFill>
                <a:schemeClr val="accent2">
                  <a:lumMod val="60000"/>
                </a:schemeClr>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Sheet1!$I$2:$I$12</c:f>
              <c:numCache>
                <c:formatCode>0.0;\-0.0;0.0;@</c:formatCode>
                <c:ptCount val="11"/>
                <c:pt idx="0">
                  <c:v>7.3</c:v>
                </c:pt>
                <c:pt idx="1">
                  <c:v>7.1</c:v>
                </c:pt>
                <c:pt idx="2">
                  <c:v>7.8</c:v>
                </c:pt>
                <c:pt idx="3">
                  <c:v>6.8</c:v>
                </c:pt>
                <c:pt idx="4">
                  <c:v>7</c:v>
                </c:pt>
                <c:pt idx="5">
                  <c:v>6.2</c:v>
                </c:pt>
                <c:pt idx="6">
                  <c:v>7.5</c:v>
                </c:pt>
                <c:pt idx="7">
                  <c:v>7.5</c:v>
                </c:pt>
                <c:pt idx="8">
                  <c:v>8.5</c:v>
                </c:pt>
                <c:pt idx="9">
                  <c:v>6.2</c:v>
                </c:pt>
                <c:pt idx="10" formatCode="General">
                  <c:v>6.5</c:v>
                </c:pt>
              </c:numCache>
            </c:numRef>
          </c:val>
          <c:smooth val="0"/>
          <c:extLst>
            <c:ext xmlns:c16="http://schemas.microsoft.com/office/drawing/2014/chart" uri="{C3380CC4-5D6E-409C-BE32-E72D297353CC}">
              <c16:uniqueId val="{00000007-956C-42BE-9225-666EF9DD522F}"/>
            </c:ext>
          </c:extLst>
        </c:ser>
        <c:ser>
          <c:idx val="8"/>
          <c:order val="8"/>
          <c:tx>
            <c:strRef>
              <c:f>Sheet1!$J$1</c:f>
              <c:strCache>
                <c:ptCount val="1"/>
                <c:pt idx="0">
                  <c:v>Nat Avg</c:v>
                </c:pt>
              </c:strCache>
            </c:strRef>
          </c:tx>
          <c:spPr>
            <a:ln w="28575" cap="rnd">
              <a:solidFill>
                <a:srgbClr val="00B050"/>
              </a:solidFill>
              <a:round/>
            </a:ln>
            <a:effectLst/>
          </c:spPr>
          <c:marker>
            <c:symbol val="none"/>
          </c:marker>
          <c:cat>
            <c:strRef>
              <c:f>Sheet1!$A$2:$A$12</c:f>
              <c:strCache>
                <c:ptCount val="11"/>
                <c:pt idx="0">
                  <c:v>2011-12</c:v>
                </c:pt>
                <c:pt idx="1">
                  <c:v>2012-13</c:v>
                </c:pt>
                <c:pt idx="2">
                  <c:v>2013-14</c:v>
                </c:pt>
                <c:pt idx="3">
                  <c:v>2014-15</c:v>
                </c:pt>
                <c:pt idx="4">
                  <c:v>2015-16</c:v>
                </c:pt>
                <c:pt idx="5">
                  <c:v>2016-17</c:v>
                </c:pt>
                <c:pt idx="6">
                  <c:v>2017-18</c:v>
                </c:pt>
                <c:pt idx="7">
                  <c:v>2018-19</c:v>
                </c:pt>
                <c:pt idx="8">
                  <c:v>2019-20</c:v>
                </c:pt>
                <c:pt idx="9">
                  <c:v>2020-21</c:v>
                </c:pt>
                <c:pt idx="10">
                  <c:v>2021-22</c:v>
                </c:pt>
              </c:strCache>
            </c:strRef>
          </c:cat>
          <c:val>
            <c:numRef>
              <c:f>Sheet1!$J$2:$J$12</c:f>
              <c:numCache>
                <c:formatCode>0.0;\-0.0;0.0;@</c:formatCode>
                <c:ptCount val="11"/>
                <c:pt idx="0">
                  <c:v>6.9</c:v>
                </c:pt>
                <c:pt idx="1">
                  <c:v>7</c:v>
                </c:pt>
                <c:pt idx="2">
                  <c:v>7.4</c:v>
                </c:pt>
                <c:pt idx="3">
                  <c:v>7.7</c:v>
                </c:pt>
                <c:pt idx="4">
                  <c:v>7.5</c:v>
                </c:pt>
                <c:pt idx="5">
                  <c:v>7.5</c:v>
                </c:pt>
                <c:pt idx="6">
                  <c:v>7.3</c:v>
                </c:pt>
                <c:pt idx="7">
                  <c:v>6.5</c:v>
                </c:pt>
                <c:pt idx="8">
                  <c:v>5.9</c:v>
                </c:pt>
                <c:pt idx="9">
                  <c:v>6.6</c:v>
                </c:pt>
                <c:pt idx="10" formatCode="General">
                  <c:v>6.7</c:v>
                </c:pt>
              </c:numCache>
            </c:numRef>
          </c:val>
          <c:smooth val="0"/>
          <c:extLst>
            <c:ext xmlns:c16="http://schemas.microsoft.com/office/drawing/2014/chart" uri="{C3380CC4-5D6E-409C-BE32-E72D297353CC}">
              <c16:uniqueId val="{00000008-956C-42BE-9225-666EF9DD522F}"/>
            </c:ext>
          </c:extLst>
        </c:ser>
        <c:dLbls>
          <c:showLegendKey val="0"/>
          <c:showVal val="0"/>
          <c:showCatName val="0"/>
          <c:showSerName val="0"/>
          <c:showPercent val="0"/>
          <c:showBubbleSize val="0"/>
        </c:dLbls>
        <c:smooth val="0"/>
        <c:axId val="734688335"/>
        <c:axId val="734698735"/>
      </c:lineChart>
      <c:catAx>
        <c:axId val="73468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4698735"/>
        <c:crosses val="autoZero"/>
        <c:auto val="1"/>
        <c:lblAlgn val="ctr"/>
        <c:lblOffset val="100"/>
        <c:noMultiLvlLbl val="0"/>
      </c:catAx>
      <c:valAx>
        <c:axId val="734698735"/>
        <c:scaling>
          <c:orientation val="minMax"/>
        </c:scaling>
        <c:delete val="0"/>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4688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4B863C-8260-67B6-AB35-0FEC6E1C67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2B23641-4DED-5232-F0F5-5BB3310628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179CAC-BC1A-904C-9913-0F22F151B300}" type="datetimeFigureOut">
              <a:rPr lang="en-US" smtClean="0"/>
              <a:t>11/27/2024</a:t>
            </a:fld>
            <a:endParaRPr lang="en-US"/>
          </a:p>
        </p:txBody>
      </p:sp>
      <p:sp>
        <p:nvSpPr>
          <p:cNvPr id="4" name="Footer Placeholder 3">
            <a:extLst>
              <a:ext uri="{FF2B5EF4-FFF2-40B4-BE49-F238E27FC236}">
                <a16:creationId xmlns:a16="http://schemas.microsoft.com/office/drawing/2014/main" id="{81D0878A-A403-A36A-BB37-D6D12832D3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906E11-83A2-9605-5295-70E1A775E4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E1178B-FD03-AD4B-BCC8-C8D35DFE5454}" type="slidenum">
              <a:rPr lang="en-US" smtClean="0"/>
              <a:t>‹#›</a:t>
            </a:fld>
            <a:endParaRPr lang="en-US"/>
          </a:p>
        </p:txBody>
      </p:sp>
    </p:spTree>
    <p:extLst>
      <p:ext uri="{BB962C8B-B14F-4D97-AF65-F5344CB8AC3E}">
        <p14:creationId xmlns:p14="http://schemas.microsoft.com/office/powerpoint/2010/main" val="2659972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99AF4-794C-4549-B912-6C877B817A52}"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5B21B-D62C-C542-8E3D-EFA81EBADDD6}" type="slidenum">
              <a:rPr lang="en-US" smtClean="0"/>
              <a:t>‹#›</a:t>
            </a:fld>
            <a:endParaRPr lang="en-US"/>
          </a:p>
        </p:txBody>
      </p:sp>
    </p:spTree>
    <p:extLst>
      <p:ext uri="{BB962C8B-B14F-4D97-AF65-F5344CB8AC3E}">
        <p14:creationId xmlns:p14="http://schemas.microsoft.com/office/powerpoint/2010/main" val="4230935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 Corpor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9FC331-F36F-2641-9C02-268A52E4D882}"/>
              </a:ext>
            </a:extLst>
          </p:cNvPr>
          <p:cNvSpPr/>
          <p:nvPr userDrawn="1"/>
        </p:nvSpPr>
        <p:spPr>
          <a:xfrm>
            <a:off x="0" y="2365829"/>
            <a:ext cx="12192001" cy="4518509"/>
          </a:xfrm>
          <a:prstGeom prst="rect">
            <a:avLst/>
          </a:prstGeom>
          <a:solidFill>
            <a:srgbClr val="006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a:extLst>
              <a:ext uri="{FF2B5EF4-FFF2-40B4-BE49-F238E27FC236}">
                <a16:creationId xmlns:a16="http://schemas.microsoft.com/office/drawing/2014/main" id="{067CEA68-7B82-C848-888B-AB358B079C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3761" t="20000" r="12115" b="33757"/>
          <a:stretch/>
        </p:blipFill>
        <p:spPr>
          <a:xfrm>
            <a:off x="7463248" y="1430145"/>
            <a:ext cx="4680765" cy="4475916"/>
          </a:xfrm>
          <a:prstGeom prst="rect">
            <a:avLst/>
          </a:prstGeom>
        </p:spPr>
      </p:pic>
      <p:pic>
        <p:nvPicPr>
          <p:cNvPr id="19" name="Picture 18">
            <a:extLst>
              <a:ext uri="{FF2B5EF4-FFF2-40B4-BE49-F238E27FC236}">
                <a16:creationId xmlns:a16="http://schemas.microsoft.com/office/drawing/2014/main" id="{F769358D-7BF1-7C4D-BFA4-C5AF3615B7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64914" y="553987"/>
            <a:ext cx="2119086" cy="435536"/>
          </a:xfrm>
          <a:prstGeom prst="rect">
            <a:avLst/>
          </a:prstGeom>
        </p:spPr>
      </p:pic>
      <p:sp>
        <p:nvSpPr>
          <p:cNvPr id="22" name="Text Placeholder 21">
            <a:extLst>
              <a:ext uri="{FF2B5EF4-FFF2-40B4-BE49-F238E27FC236}">
                <a16:creationId xmlns:a16="http://schemas.microsoft.com/office/drawing/2014/main" id="{CECED5B3-790F-5749-BA5E-FA2BBFB90C1F}"/>
              </a:ext>
            </a:extLst>
          </p:cNvPr>
          <p:cNvSpPr>
            <a:spLocks noGrp="1"/>
          </p:cNvSpPr>
          <p:nvPr>
            <p:ph type="body" sz="quarter" idx="12" hasCustomPrompt="1"/>
          </p:nvPr>
        </p:nvSpPr>
        <p:spPr>
          <a:xfrm>
            <a:off x="524657" y="553987"/>
            <a:ext cx="7949545" cy="1231466"/>
          </a:xfrm>
        </p:spPr>
        <p:txBody>
          <a:bodyPr>
            <a:noAutofit/>
          </a:bodyPr>
          <a:lstStyle>
            <a:lvl1pPr marL="0" indent="0">
              <a:spcBef>
                <a:spcPts val="500"/>
              </a:spcBef>
              <a:buNone/>
              <a:defRPr lang="en-US" sz="4200" b="1" kern="1200" dirty="0">
                <a:solidFill>
                  <a:srgbClr val="28A1BD"/>
                </a:solidFill>
                <a:latin typeface="+mn-lt"/>
                <a:ea typeface="+mj-ea"/>
                <a:cs typeface="+mj-cs"/>
              </a:defRPr>
            </a:lvl1pPr>
          </a:lstStyle>
          <a:p>
            <a:pPr lvl="0"/>
            <a:r>
              <a:rPr lang="en-US" dirty="0"/>
              <a:t>Document title</a:t>
            </a:r>
          </a:p>
          <a:p>
            <a:pPr lvl="0"/>
            <a:r>
              <a:rPr lang="en-US" dirty="0"/>
              <a:t>Header 1</a:t>
            </a:r>
          </a:p>
        </p:txBody>
      </p:sp>
      <p:sp>
        <p:nvSpPr>
          <p:cNvPr id="27" name="Text Placeholder 25">
            <a:extLst>
              <a:ext uri="{FF2B5EF4-FFF2-40B4-BE49-F238E27FC236}">
                <a16:creationId xmlns:a16="http://schemas.microsoft.com/office/drawing/2014/main" id="{B0B69753-6657-A44A-A43B-845177B74E2F}"/>
              </a:ext>
            </a:extLst>
          </p:cNvPr>
          <p:cNvSpPr>
            <a:spLocks noGrp="1"/>
          </p:cNvSpPr>
          <p:nvPr>
            <p:ph type="body" sz="quarter" idx="13" hasCustomPrompt="1"/>
          </p:nvPr>
        </p:nvSpPr>
        <p:spPr>
          <a:xfrm>
            <a:off x="468313" y="5292725"/>
            <a:ext cx="6948487" cy="458788"/>
          </a:xfrm>
        </p:spPr>
        <p:txBody>
          <a:bodyPr>
            <a:normAutofit/>
          </a:bodyPr>
          <a:lstStyle>
            <a:lvl1pPr marL="0" indent="0">
              <a:buNone/>
              <a:defRPr lang="en-US" sz="2400" b="0" i="0" kern="1200" dirty="0">
                <a:solidFill>
                  <a:schemeClr val="bg1"/>
                </a:solidFill>
                <a:effectLst/>
                <a:latin typeface="+mn-lt"/>
                <a:ea typeface="+mn-ea"/>
                <a:cs typeface="+mn-cs"/>
              </a:defRPr>
            </a:lvl1pPr>
          </a:lstStyle>
          <a:p>
            <a:pPr lvl="0"/>
            <a:r>
              <a:rPr lang="en-US" dirty="0"/>
              <a:t>Lecturer/Presenter</a:t>
            </a:r>
          </a:p>
        </p:txBody>
      </p:sp>
      <p:sp>
        <p:nvSpPr>
          <p:cNvPr id="29" name="Text Placeholder 28">
            <a:extLst>
              <a:ext uri="{FF2B5EF4-FFF2-40B4-BE49-F238E27FC236}">
                <a16:creationId xmlns:a16="http://schemas.microsoft.com/office/drawing/2014/main" id="{DB7447CB-FDBC-B544-AA83-C032C07E8BB4}"/>
              </a:ext>
            </a:extLst>
          </p:cNvPr>
          <p:cNvSpPr>
            <a:spLocks noGrp="1"/>
          </p:cNvSpPr>
          <p:nvPr>
            <p:ph type="body" sz="quarter" idx="14" hasCustomPrompt="1"/>
          </p:nvPr>
        </p:nvSpPr>
        <p:spPr>
          <a:xfrm>
            <a:off x="467543" y="5906061"/>
            <a:ext cx="6948487" cy="412750"/>
          </a:xfrm>
        </p:spPr>
        <p:txBody>
          <a:bodyPr vert="horz" lIns="91440" tIns="45720" rIns="91440" bIns="45720" rtlCol="0">
            <a:noAutofit/>
          </a:bodyPr>
          <a:lstStyle>
            <a:lvl1pPr marL="0" indent="0">
              <a:buNone/>
              <a:defRPr lang="en-US" sz="1600" kern="1200" dirty="0">
                <a:solidFill>
                  <a:srgbClr val="92D6E3"/>
                </a:solidFill>
                <a:latin typeface="+mn-lt"/>
                <a:ea typeface="+mn-ea"/>
                <a:cs typeface="+mn-cs"/>
              </a:defRPr>
            </a:lvl1pPr>
          </a:lstStyle>
          <a:p>
            <a:pPr lvl="0"/>
            <a:r>
              <a:rPr lang="en-US" sz="2400" b="0" dirty="0">
                <a:solidFill>
                  <a:srgbClr val="92D6E3"/>
                </a:solidFill>
              </a:rPr>
              <a:t>Insert Unit/Course Name Here</a:t>
            </a:r>
          </a:p>
        </p:txBody>
      </p:sp>
      <p:sp>
        <p:nvSpPr>
          <p:cNvPr id="36" name="Text Placeholder 35">
            <a:extLst>
              <a:ext uri="{FF2B5EF4-FFF2-40B4-BE49-F238E27FC236}">
                <a16:creationId xmlns:a16="http://schemas.microsoft.com/office/drawing/2014/main" id="{C29881C6-3F27-D248-A6F2-4129EDD0C635}"/>
              </a:ext>
            </a:extLst>
          </p:cNvPr>
          <p:cNvSpPr>
            <a:spLocks noGrp="1"/>
          </p:cNvSpPr>
          <p:nvPr>
            <p:ph type="body" sz="quarter" idx="15" hasCustomPrompt="1"/>
          </p:nvPr>
        </p:nvSpPr>
        <p:spPr>
          <a:xfrm>
            <a:off x="468313" y="3140075"/>
            <a:ext cx="6948487" cy="19891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finibus</a:t>
            </a:r>
            <a:r>
              <a:rPr lang="en-GB" dirty="0"/>
              <a:t> dui </a:t>
            </a:r>
            <a:r>
              <a:rPr lang="en-GB" dirty="0" err="1"/>
              <a:t>eu</a:t>
            </a:r>
            <a:r>
              <a:rPr lang="en-GB" dirty="0"/>
              <a:t> </a:t>
            </a:r>
            <a:r>
              <a:rPr lang="en-GB" dirty="0" err="1"/>
              <a:t>finibus</a:t>
            </a:r>
            <a:r>
              <a:rPr lang="en-GB" dirty="0"/>
              <a:t> </a:t>
            </a:r>
            <a:r>
              <a:rPr lang="en-GB" dirty="0" err="1"/>
              <a:t>ornare</a:t>
            </a:r>
            <a:r>
              <a:rPr lang="en-GB" dirty="0"/>
              <a:t>. </a:t>
            </a:r>
            <a:r>
              <a:rPr lang="en-GB" dirty="0" err="1"/>
              <a:t>Quisque</a:t>
            </a:r>
            <a:r>
              <a:rPr lang="en-GB" dirty="0"/>
              <a:t> a </a:t>
            </a:r>
            <a:r>
              <a:rPr lang="en-GB" dirty="0" err="1"/>
              <a:t>elit</a:t>
            </a:r>
            <a:r>
              <a:rPr lang="en-GB" dirty="0"/>
              <a:t> sit </a:t>
            </a:r>
            <a:r>
              <a:rPr lang="en-GB" dirty="0" err="1"/>
              <a:t>amet</a:t>
            </a:r>
            <a:r>
              <a:rPr lang="en-GB" dirty="0"/>
              <a:t> libero </a:t>
            </a:r>
            <a:r>
              <a:rPr lang="en-GB" dirty="0" err="1"/>
              <a:t>ornare</a:t>
            </a:r>
            <a:r>
              <a:rPr lang="en-GB" dirty="0"/>
              <a:t> </a:t>
            </a:r>
            <a:r>
              <a:rPr lang="en-GB" dirty="0" err="1"/>
              <a:t>aliquam</a:t>
            </a:r>
            <a:r>
              <a:rPr lang="en-GB" dirty="0"/>
              <a:t> sit </a:t>
            </a:r>
            <a:r>
              <a:rPr lang="en-GB" dirty="0" err="1"/>
              <a:t>amet</a:t>
            </a:r>
            <a:r>
              <a:rPr lang="en-GB" dirty="0"/>
              <a:t> a </a:t>
            </a:r>
            <a:r>
              <a:rPr lang="en-GB" dirty="0" err="1"/>
              <a:t>augue</a:t>
            </a:r>
            <a:r>
              <a:rPr lang="en-GB" dirty="0"/>
              <a:t>.</a:t>
            </a:r>
          </a:p>
        </p:txBody>
      </p:sp>
    </p:spTree>
    <p:extLst>
      <p:ext uri="{BB962C8B-B14F-4D97-AF65-F5344CB8AC3E}">
        <p14:creationId xmlns:p14="http://schemas.microsoft.com/office/powerpoint/2010/main" val="2544501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 content | Right images | Corporate">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9C30B2C5-165E-A3D0-6FDF-E8593208D3EB}"/>
              </a:ext>
            </a:extLst>
          </p:cNvPr>
          <p:cNvSpPr>
            <a:spLocks noGrp="1"/>
          </p:cNvSpPr>
          <p:nvPr>
            <p:ph sz="quarter" idx="4" hasCustomPrompt="1"/>
          </p:nvPr>
        </p:nvSpPr>
        <p:spPr>
          <a:xfrm>
            <a:off x="6049108" y="168698"/>
            <a:ext cx="5992400" cy="3149317"/>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38406C66-DC42-8011-327F-92EE87670F47}"/>
              </a:ext>
            </a:extLst>
          </p:cNvPr>
          <p:cNvSpPr>
            <a:spLocks noGrp="1"/>
          </p:cNvSpPr>
          <p:nvPr>
            <p:ph sz="quarter" idx="10" hasCustomPrompt="1"/>
          </p:nvPr>
        </p:nvSpPr>
        <p:spPr>
          <a:xfrm>
            <a:off x="6049108" y="3536554"/>
            <a:ext cx="5992400" cy="3149317"/>
          </a:xfrm>
          <a:solidFill>
            <a:srgbClr val="92D6E3"/>
          </a:solidFill>
        </p:spPr>
        <p:txBody>
          <a:bodyPr anchor="ctr"/>
          <a:lstStyle>
            <a:lvl1pPr algn="ctr">
              <a:defRPr/>
            </a:lvl1pPr>
          </a:lstStyle>
          <a:p>
            <a:pPr lvl="0"/>
            <a:r>
              <a:rPr lang="en-US" dirty="0"/>
              <a:t>Insert image</a:t>
            </a:r>
          </a:p>
        </p:txBody>
      </p:sp>
      <p:sp>
        <p:nvSpPr>
          <p:cNvPr id="6" name="Title 1">
            <a:extLst>
              <a:ext uri="{FF2B5EF4-FFF2-40B4-BE49-F238E27FC236}">
                <a16:creationId xmlns:a16="http://schemas.microsoft.com/office/drawing/2014/main" id="{15BF1F22-6EBC-4A3F-5DA0-BA918A62D21E}"/>
              </a:ext>
            </a:extLst>
          </p:cNvPr>
          <p:cNvSpPr>
            <a:spLocks noGrp="1"/>
          </p:cNvSpPr>
          <p:nvPr>
            <p:ph type="ctrTitle" idx="4294967295" hasCustomPrompt="1"/>
          </p:nvPr>
        </p:nvSpPr>
        <p:spPr>
          <a:xfrm>
            <a:off x="409029" y="1046742"/>
            <a:ext cx="5241494" cy="2032547"/>
          </a:xfrm>
        </p:spPr>
        <p:txBody>
          <a:bodyPr vert="horz" lIns="91440" tIns="45720" rIns="91440" bIns="45720" rtlCol="0" anchor="t">
            <a:noAutofit/>
          </a:bodyPr>
          <a:lstStyle>
            <a:lvl1pPr>
              <a:defRPr lang="en-US" sz="4400" dirty="0"/>
            </a:lvl1pPr>
          </a:lstStyle>
          <a:p>
            <a:r>
              <a:rPr lang="en-US" b="1" dirty="0">
                <a:solidFill>
                  <a:srgbClr val="28A1BD"/>
                </a:solidFill>
                <a:latin typeface="+mn-lt"/>
              </a:rPr>
              <a:t>Example expanded title for presentation,</a:t>
            </a:r>
            <a:br>
              <a:rPr lang="en-US" b="1" dirty="0">
                <a:solidFill>
                  <a:srgbClr val="28A1BD"/>
                </a:solidFill>
                <a:latin typeface="+mn-lt"/>
              </a:rPr>
            </a:br>
            <a:r>
              <a:rPr lang="en-US" b="1" dirty="0">
                <a:solidFill>
                  <a:srgbClr val="28A1BD"/>
                </a:solidFill>
                <a:latin typeface="+mn-lt"/>
              </a:rPr>
              <a:t>third line.</a:t>
            </a:r>
          </a:p>
        </p:txBody>
      </p:sp>
      <p:sp>
        <p:nvSpPr>
          <p:cNvPr id="8" name="Subtitle 2">
            <a:extLst>
              <a:ext uri="{FF2B5EF4-FFF2-40B4-BE49-F238E27FC236}">
                <a16:creationId xmlns:a16="http://schemas.microsoft.com/office/drawing/2014/main" id="{260D9C57-955E-B08E-06C6-0CFF0EFC2E82}"/>
              </a:ext>
            </a:extLst>
          </p:cNvPr>
          <p:cNvSpPr>
            <a:spLocks noGrp="1"/>
          </p:cNvSpPr>
          <p:nvPr>
            <p:ph type="subTitle" idx="4294967295" hasCustomPrompt="1"/>
          </p:nvPr>
        </p:nvSpPr>
        <p:spPr>
          <a:xfrm>
            <a:off x="409030" y="3318015"/>
            <a:ext cx="5241494" cy="314931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spTree>
    <p:extLst>
      <p:ext uri="{BB962C8B-B14F-4D97-AF65-F5344CB8AC3E}">
        <p14:creationId xmlns:p14="http://schemas.microsoft.com/office/powerpoint/2010/main" val="1567803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content | Right images | Indigenous">
    <p:spTree>
      <p:nvGrpSpPr>
        <p:cNvPr id="1" name=""/>
        <p:cNvGrpSpPr/>
        <p:nvPr/>
      </p:nvGrpSpPr>
      <p:grpSpPr>
        <a:xfrm>
          <a:off x="0" y="0"/>
          <a:ext cx="0" cy="0"/>
          <a:chOff x="0" y="0"/>
          <a:chExt cx="0" cy="0"/>
        </a:xfrm>
      </p:grpSpPr>
      <p:sp>
        <p:nvSpPr>
          <p:cNvPr id="4" name="Content Placeholder 5">
            <a:extLst>
              <a:ext uri="{FF2B5EF4-FFF2-40B4-BE49-F238E27FC236}">
                <a16:creationId xmlns:a16="http://schemas.microsoft.com/office/drawing/2014/main" id="{9C30B2C5-165E-A3D0-6FDF-E8593208D3EB}"/>
              </a:ext>
            </a:extLst>
          </p:cNvPr>
          <p:cNvSpPr>
            <a:spLocks noGrp="1"/>
          </p:cNvSpPr>
          <p:nvPr>
            <p:ph sz="quarter" idx="4" hasCustomPrompt="1"/>
          </p:nvPr>
        </p:nvSpPr>
        <p:spPr>
          <a:xfrm>
            <a:off x="6049108" y="168698"/>
            <a:ext cx="5992400" cy="3149317"/>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38406C66-DC42-8011-327F-92EE87670F47}"/>
              </a:ext>
            </a:extLst>
          </p:cNvPr>
          <p:cNvSpPr>
            <a:spLocks noGrp="1"/>
          </p:cNvSpPr>
          <p:nvPr>
            <p:ph sz="quarter" idx="10" hasCustomPrompt="1"/>
          </p:nvPr>
        </p:nvSpPr>
        <p:spPr>
          <a:xfrm>
            <a:off x="6049108" y="3536554"/>
            <a:ext cx="5992400" cy="3149317"/>
          </a:xfrm>
          <a:solidFill>
            <a:srgbClr val="92D6E3"/>
          </a:solidFill>
        </p:spPr>
        <p:txBody>
          <a:bodyPr anchor="ctr"/>
          <a:lstStyle>
            <a:lvl1pPr algn="ctr">
              <a:defRPr/>
            </a:lvl1pPr>
          </a:lstStyle>
          <a:p>
            <a:pPr lvl="0"/>
            <a:r>
              <a:rPr lang="en-US" dirty="0"/>
              <a:t>Insert image</a:t>
            </a:r>
          </a:p>
        </p:txBody>
      </p:sp>
      <p:sp>
        <p:nvSpPr>
          <p:cNvPr id="2" name="Title 1">
            <a:extLst>
              <a:ext uri="{FF2B5EF4-FFF2-40B4-BE49-F238E27FC236}">
                <a16:creationId xmlns:a16="http://schemas.microsoft.com/office/drawing/2014/main" id="{DD4F8739-1645-EAD4-E220-71055B95E21B}"/>
              </a:ext>
            </a:extLst>
          </p:cNvPr>
          <p:cNvSpPr>
            <a:spLocks noGrp="1"/>
          </p:cNvSpPr>
          <p:nvPr>
            <p:ph type="ctrTitle" idx="4294967295" hasCustomPrompt="1"/>
          </p:nvPr>
        </p:nvSpPr>
        <p:spPr>
          <a:xfrm>
            <a:off x="409029" y="425419"/>
            <a:ext cx="5241494" cy="2032547"/>
          </a:xfrm>
        </p:spPr>
        <p:txBody>
          <a:bodyPr vert="horz" lIns="91440" tIns="45720" rIns="91440" bIns="45720" rtlCol="0" anchor="t">
            <a:noAutofit/>
          </a:bodyPr>
          <a:lstStyle>
            <a:lvl1pPr>
              <a:defRPr lang="en-US" sz="4400" dirty="0"/>
            </a:lvl1pPr>
          </a:lstStyle>
          <a:p>
            <a:r>
              <a:rPr lang="en-US" b="1" dirty="0">
                <a:solidFill>
                  <a:srgbClr val="28A1BD"/>
                </a:solidFill>
                <a:latin typeface="+mn-lt"/>
              </a:rPr>
              <a:t>Example expanded title for presentation,</a:t>
            </a:r>
            <a:br>
              <a:rPr lang="en-US" b="1" dirty="0">
                <a:solidFill>
                  <a:srgbClr val="28A1BD"/>
                </a:solidFill>
                <a:latin typeface="+mn-lt"/>
              </a:rPr>
            </a:br>
            <a:r>
              <a:rPr lang="en-US" b="1" dirty="0">
                <a:solidFill>
                  <a:srgbClr val="28A1BD"/>
                </a:solidFill>
                <a:latin typeface="+mn-lt"/>
              </a:rPr>
              <a:t>third line.</a:t>
            </a:r>
          </a:p>
        </p:txBody>
      </p:sp>
      <p:sp>
        <p:nvSpPr>
          <p:cNvPr id="3" name="Subtitle 2">
            <a:extLst>
              <a:ext uri="{FF2B5EF4-FFF2-40B4-BE49-F238E27FC236}">
                <a16:creationId xmlns:a16="http://schemas.microsoft.com/office/drawing/2014/main" id="{5E9B9F45-4346-7429-C9E6-1B7B12A55E32}"/>
              </a:ext>
            </a:extLst>
          </p:cNvPr>
          <p:cNvSpPr>
            <a:spLocks noGrp="1"/>
          </p:cNvSpPr>
          <p:nvPr>
            <p:ph type="subTitle" idx="4294967295" hasCustomPrompt="1"/>
          </p:nvPr>
        </p:nvSpPr>
        <p:spPr>
          <a:xfrm>
            <a:off x="409030" y="2696692"/>
            <a:ext cx="5241494" cy="314931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pic>
        <p:nvPicPr>
          <p:cNvPr id="7" name="Picture 6">
            <a:extLst>
              <a:ext uri="{FF2B5EF4-FFF2-40B4-BE49-F238E27FC236}">
                <a16:creationId xmlns:a16="http://schemas.microsoft.com/office/drawing/2014/main" id="{1FF5CD28-72B3-3D48-D814-1608DAFEB9DC}"/>
              </a:ext>
            </a:extLst>
          </p:cNvPr>
          <p:cNvPicPr>
            <a:picLocks noChangeAspect="1"/>
          </p:cNvPicPr>
          <p:nvPr userDrawn="1"/>
        </p:nvPicPr>
        <p:blipFill rotWithShape="1">
          <a:blip r:embed="rId2"/>
          <a:srcRect r="20438" b="71760"/>
          <a:stretch/>
        </p:blipFill>
        <p:spPr>
          <a:xfrm>
            <a:off x="-334107" y="4925809"/>
            <a:ext cx="6183923" cy="1932191"/>
          </a:xfrm>
          <a:prstGeom prst="rect">
            <a:avLst/>
          </a:prstGeom>
        </p:spPr>
      </p:pic>
    </p:spTree>
    <p:extLst>
      <p:ext uri="{BB962C8B-B14F-4D97-AF65-F5344CB8AC3E}">
        <p14:creationId xmlns:p14="http://schemas.microsoft.com/office/powerpoint/2010/main" val="3223421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 layout | Corporat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C7E6BDC2-7709-564F-46B1-96092C9D4B49}"/>
              </a:ext>
            </a:extLst>
          </p:cNvPr>
          <p:cNvSpPr>
            <a:spLocks noGrp="1"/>
          </p:cNvSpPr>
          <p:nvPr>
            <p:ph sz="quarter" idx="4" hasCustomPrompt="1"/>
          </p:nvPr>
        </p:nvSpPr>
        <p:spPr>
          <a:xfrm>
            <a:off x="164854" y="178231"/>
            <a:ext cx="3833999" cy="3306709"/>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67FB8C7E-C251-A9B7-C416-612BB78D3294}"/>
              </a:ext>
            </a:extLst>
          </p:cNvPr>
          <p:cNvSpPr>
            <a:spLocks noGrp="1"/>
          </p:cNvSpPr>
          <p:nvPr>
            <p:ph sz="quarter" idx="10" hasCustomPrompt="1"/>
          </p:nvPr>
        </p:nvSpPr>
        <p:spPr>
          <a:xfrm>
            <a:off x="4163580" y="178231"/>
            <a:ext cx="3833999" cy="3306709"/>
          </a:xfrm>
          <a:solidFill>
            <a:srgbClr val="92D6E3"/>
          </a:solidFill>
        </p:spPr>
        <p:txBody>
          <a:bodyPr anchor="ctr"/>
          <a:lstStyle>
            <a:lvl1pPr algn="ctr">
              <a:defRPr/>
            </a:lvl1pPr>
          </a:lstStyle>
          <a:p>
            <a:pPr lvl="0"/>
            <a:r>
              <a:rPr lang="en-US" dirty="0"/>
              <a:t>Insert image</a:t>
            </a:r>
          </a:p>
        </p:txBody>
      </p:sp>
      <p:sp>
        <p:nvSpPr>
          <p:cNvPr id="12" name="Content Placeholder 5">
            <a:extLst>
              <a:ext uri="{FF2B5EF4-FFF2-40B4-BE49-F238E27FC236}">
                <a16:creationId xmlns:a16="http://schemas.microsoft.com/office/drawing/2014/main" id="{A04B5078-94C3-1221-74EB-DCFD4C5886B7}"/>
              </a:ext>
            </a:extLst>
          </p:cNvPr>
          <p:cNvSpPr>
            <a:spLocks noGrp="1"/>
          </p:cNvSpPr>
          <p:nvPr>
            <p:ph sz="quarter" idx="11" hasCustomPrompt="1"/>
          </p:nvPr>
        </p:nvSpPr>
        <p:spPr>
          <a:xfrm>
            <a:off x="8193149" y="178231"/>
            <a:ext cx="3833999" cy="3306709"/>
          </a:xfrm>
          <a:solidFill>
            <a:srgbClr val="92D6E3"/>
          </a:solidFill>
        </p:spPr>
        <p:txBody>
          <a:bodyPr anchor="ctr"/>
          <a:lstStyle>
            <a:lvl1pPr algn="ctr">
              <a:defRPr/>
            </a:lvl1pPr>
          </a:lstStyle>
          <a:p>
            <a:pPr lvl="0"/>
            <a:r>
              <a:rPr lang="en-US" dirty="0"/>
              <a:t>Insert image</a:t>
            </a:r>
          </a:p>
        </p:txBody>
      </p:sp>
      <p:sp>
        <p:nvSpPr>
          <p:cNvPr id="13" name="TextBox 12">
            <a:extLst>
              <a:ext uri="{FF2B5EF4-FFF2-40B4-BE49-F238E27FC236}">
                <a16:creationId xmlns:a16="http://schemas.microsoft.com/office/drawing/2014/main" id="{509C603C-3D87-5435-5889-40F73CE51CC0}"/>
              </a:ext>
            </a:extLst>
          </p:cNvPr>
          <p:cNvSpPr txBox="1"/>
          <p:nvPr userDrawn="1"/>
        </p:nvSpPr>
        <p:spPr>
          <a:xfrm>
            <a:off x="16175865" y="759854"/>
            <a:ext cx="0" cy="0"/>
          </a:xfrm>
          <a:prstGeom prst="rect">
            <a:avLst/>
          </a:prstGeom>
        </p:spPr>
        <p:txBody>
          <a:bodyPr vert="horz" wrap="none" lIns="0" tIns="0" rIns="0" bIns="0" numCol="2" spcCol="360000" rtlCol="0" anchor="ctr" anchorCtr="0">
            <a:normAutofit fontScale="25000" lnSpcReduction="20000"/>
          </a:bodyPr>
          <a:lstStyle/>
          <a:p>
            <a:pPr algn="l">
              <a:spcBef>
                <a:spcPts val="1200"/>
              </a:spcBef>
            </a:pPr>
            <a:endParaRPr lang="en-US" sz="1800" dirty="0"/>
          </a:p>
        </p:txBody>
      </p:sp>
      <p:sp>
        <p:nvSpPr>
          <p:cNvPr id="17" name="Text Placeholder 7">
            <a:extLst>
              <a:ext uri="{FF2B5EF4-FFF2-40B4-BE49-F238E27FC236}">
                <a16:creationId xmlns:a16="http://schemas.microsoft.com/office/drawing/2014/main" id="{FEF4D483-DD33-8BBD-6259-E3F072BD4C0C}"/>
              </a:ext>
            </a:extLst>
          </p:cNvPr>
          <p:cNvSpPr>
            <a:spLocks noGrp="1"/>
          </p:cNvSpPr>
          <p:nvPr>
            <p:ph type="body" sz="quarter" idx="13" hasCustomPrompt="1"/>
          </p:nvPr>
        </p:nvSpPr>
        <p:spPr>
          <a:xfrm>
            <a:off x="164854"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EA0A1492-F397-3E84-A946-F74571CECC71}"/>
              </a:ext>
            </a:extLst>
          </p:cNvPr>
          <p:cNvSpPr>
            <a:spLocks noGrp="1"/>
          </p:cNvSpPr>
          <p:nvPr>
            <p:ph type="body" sz="quarter" idx="18" hasCustomPrompt="1"/>
          </p:nvPr>
        </p:nvSpPr>
        <p:spPr>
          <a:xfrm>
            <a:off x="4178783"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0" name="Text Placeholder 6">
            <a:extLst>
              <a:ext uri="{FF2B5EF4-FFF2-40B4-BE49-F238E27FC236}">
                <a16:creationId xmlns:a16="http://schemas.microsoft.com/office/drawing/2014/main" id="{B669C4C7-C34D-4FEB-A6D7-715B7EF885DE}"/>
              </a:ext>
            </a:extLst>
          </p:cNvPr>
          <p:cNvSpPr>
            <a:spLocks noGrp="1"/>
          </p:cNvSpPr>
          <p:nvPr>
            <p:ph type="body" sz="quarter" idx="19" hasCustomPrompt="1"/>
          </p:nvPr>
        </p:nvSpPr>
        <p:spPr>
          <a:xfrm>
            <a:off x="4179028" y="3681094"/>
            <a:ext cx="3833943"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2</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1" name="Text Placeholder 7">
            <a:extLst>
              <a:ext uri="{FF2B5EF4-FFF2-40B4-BE49-F238E27FC236}">
                <a16:creationId xmlns:a16="http://schemas.microsoft.com/office/drawing/2014/main" id="{A5B31A0E-FBEF-6771-5DF4-D13A055B5ACF}"/>
              </a:ext>
            </a:extLst>
          </p:cNvPr>
          <p:cNvSpPr>
            <a:spLocks noGrp="1"/>
          </p:cNvSpPr>
          <p:nvPr>
            <p:ph type="body" sz="quarter" idx="20" hasCustomPrompt="1"/>
          </p:nvPr>
        </p:nvSpPr>
        <p:spPr>
          <a:xfrm>
            <a:off x="8192713"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2" name="Text Placeholder 6">
            <a:extLst>
              <a:ext uri="{FF2B5EF4-FFF2-40B4-BE49-F238E27FC236}">
                <a16:creationId xmlns:a16="http://schemas.microsoft.com/office/drawing/2014/main" id="{877F58AA-E7BA-0C15-2CC1-F53A90C2CF68}"/>
              </a:ext>
            </a:extLst>
          </p:cNvPr>
          <p:cNvSpPr>
            <a:spLocks noGrp="1"/>
          </p:cNvSpPr>
          <p:nvPr>
            <p:ph type="body" sz="quarter" idx="21" hasCustomPrompt="1"/>
          </p:nvPr>
        </p:nvSpPr>
        <p:spPr>
          <a:xfrm>
            <a:off x="8192958" y="3681094"/>
            <a:ext cx="3833943"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3</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9" name="Text Placeholder 33">
            <a:extLst>
              <a:ext uri="{FF2B5EF4-FFF2-40B4-BE49-F238E27FC236}">
                <a16:creationId xmlns:a16="http://schemas.microsoft.com/office/drawing/2014/main" id="{0D0BFEAD-C9A6-51E8-DDD0-834E8A64DC0B}"/>
              </a:ext>
            </a:extLst>
          </p:cNvPr>
          <p:cNvSpPr>
            <a:spLocks noGrp="1"/>
          </p:cNvSpPr>
          <p:nvPr>
            <p:ph type="body" sz="quarter" idx="22" hasCustomPrompt="1"/>
          </p:nvPr>
        </p:nvSpPr>
        <p:spPr>
          <a:xfrm>
            <a:off x="165100" y="3681413"/>
            <a:ext cx="3833813" cy="444500"/>
          </a:xfrm>
        </p:spPr>
        <p:txBody>
          <a:bodyPr/>
          <a:lstStyle>
            <a:lvl1pPr algn="ctr">
              <a:defRPr b="1"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1</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418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layout | Indigenous">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09C603C-3D87-5435-5889-40F73CE51CC0}"/>
              </a:ext>
            </a:extLst>
          </p:cNvPr>
          <p:cNvSpPr txBox="1"/>
          <p:nvPr/>
        </p:nvSpPr>
        <p:spPr>
          <a:xfrm>
            <a:off x="16175865" y="759854"/>
            <a:ext cx="0" cy="0"/>
          </a:xfrm>
          <a:prstGeom prst="rect">
            <a:avLst/>
          </a:prstGeom>
        </p:spPr>
        <p:txBody>
          <a:bodyPr vert="horz" wrap="none" lIns="0" tIns="0" rIns="0" bIns="0" numCol="2" spcCol="360000" rtlCol="0" anchor="ctr" anchorCtr="0">
            <a:normAutofit fontScale="25000" lnSpcReduction="20000"/>
          </a:bodyPr>
          <a:lstStyle/>
          <a:p>
            <a:pPr algn="l">
              <a:spcBef>
                <a:spcPts val="1200"/>
              </a:spcBef>
            </a:pPr>
            <a:endParaRPr lang="en-US" sz="1800" dirty="0"/>
          </a:p>
        </p:txBody>
      </p:sp>
      <p:sp>
        <p:nvSpPr>
          <p:cNvPr id="2" name="Content Placeholder 5">
            <a:extLst>
              <a:ext uri="{FF2B5EF4-FFF2-40B4-BE49-F238E27FC236}">
                <a16:creationId xmlns:a16="http://schemas.microsoft.com/office/drawing/2014/main" id="{91C48260-1218-977C-9732-83148BF94A7C}"/>
              </a:ext>
            </a:extLst>
          </p:cNvPr>
          <p:cNvSpPr>
            <a:spLocks noGrp="1"/>
          </p:cNvSpPr>
          <p:nvPr>
            <p:ph sz="quarter" idx="4" hasCustomPrompt="1"/>
          </p:nvPr>
        </p:nvSpPr>
        <p:spPr>
          <a:xfrm>
            <a:off x="164854" y="178231"/>
            <a:ext cx="3833999" cy="3306709"/>
          </a:xfrm>
          <a:solidFill>
            <a:srgbClr val="92D6E3"/>
          </a:solidFill>
        </p:spPr>
        <p:txBody>
          <a:bodyPr anchor="ctr"/>
          <a:lstStyle>
            <a:lvl1pPr algn="ctr">
              <a:defRPr/>
            </a:lvl1pPr>
          </a:lstStyle>
          <a:p>
            <a:pPr lvl="0"/>
            <a:r>
              <a:rPr lang="en-US" dirty="0"/>
              <a:t>Insert image</a:t>
            </a:r>
          </a:p>
        </p:txBody>
      </p:sp>
      <p:sp>
        <p:nvSpPr>
          <p:cNvPr id="4" name="Content Placeholder 5">
            <a:extLst>
              <a:ext uri="{FF2B5EF4-FFF2-40B4-BE49-F238E27FC236}">
                <a16:creationId xmlns:a16="http://schemas.microsoft.com/office/drawing/2014/main" id="{C6A506EA-F03E-F28B-7177-864C9FFEBB9B}"/>
              </a:ext>
            </a:extLst>
          </p:cNvPr>
          <p:cNvSpPr>
            <a:spLocks noGrp="1"/>
          </p:cNvSpPr>
          <p:nvPr>
            <p:ph sz="quarter" idx="10" hasCustomPrompt="1"/>
          </p:nvPr>
        </p:nvSpPr>
        <p:spPr>
          <a:xfrm>
            <a:off x="4163580" y="178231"/>
            <a:ext cx="3833999" cy="3306709"/>
          </a:xfrm>
          <a:solidFill>
            <a:srgbClr val="92D6E3"/>
          </a:solidFill>
        </p:spPr>
        <p:txBody>
          <a:bodyPr anchor="ctr"/>
          <a:lstStyle>
            <a:lvl1pPr algn="ctr">
              <a:defRPr/>
            </a:lvl1pPr>
          </a:lstStyle>
          <a:p>
            <a:pPr lvl="0"/>
            <a:r>
              <a:rPr lang="en-US" dirty="0"/>
              <a:t>Insert image</a:t>
            </a:r>
          </a:p>
        </p:txBody>
      </p:sp>
      <p:sp>
        <p:nvSpPr>
          <p:cNvPr id="6" name="Content Placeholder 5">
            <a:extLst>
              <a:ext uri="{FF2B5EF4-FFF2-40B4-BE49-F238E27FC236}">
                <a16:creationId xmlns:a16="http://schemas.microsoft.com/office/drawing/2014/main" id="{ACF45D8A-DBDE-623C-4903-B0EF6A2CBB08}"/>
              </a:ext>
            </a:extLst>
          </p:cNvPr>
          <p:cNvSpPr>
            <a:spLocks noGrp="1"/>
          </p:cNvSpPr>
          <p:nvPr>
            <p:ph sz="quarter" idx="11" hasCustomPrompt="1"/>
          </p:nvPr>
        </p:nvSpPr>
        <p:spPr>
          <a:xfrm>
            <a:off x="8193149" y="178231"/>
            <a:ext cx="3833999" cy="3306709"/>
          </a:xfrm>
          <a:solidFill>
            <a:srgbClr val="92D6E3"/>
          </a:solidFill>
        </p:spPr>
        <p:txBody>
          <a:bodyPr anchor="ctr"/>
          <a:lstStyle>
            <a:lvl1pPr algn="ctr">
              <a:defRPr/>
            </a:lvl1pPr>
          </a:lstStyle>
          <a:p>
            <a:pPr lvl="0"/>
            <a:r>
              <a:rPr lang="en-US" dirty="0"/>
              <a:t>Insert image</a:t>
            </a:r>
          </a:p>
        </p:txBody>
      </p:sp>
      <p:sp>
        <p:nvSpPr>
          <p:cNvPr id="7" name="Text Placeholder 7">
            <a:extLst>
              <a:ext uri="{FF2B5EF4-FFF2-40B4-BE49-F238E27FC236}">
                <a16:creationId xmlns:a16="http://schemas.microsoft.com/office/drawing/2014/main" id="{9CA8F07F-2661-E428-949A-BA1ACBFDDF59}"/>
              </a:ext>
            </a:extLst>
          </p:cNvPr>
          <p:cNvSpPr>
            <a:spLocks noGrp="1"/>
          </p:cNvSpPr>
          <p:nvPr>
            <p:ph type="body" sz="quarter" idx="13" hasCustomPrompt="1"/>
          </p:nvPr>
        </p:nvSpPr>
        <p:spPr>
          <a:xfrm>
            <a:off x="164854"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7AC2337F-1D9F-9C6A-B4BC-E80E6A8BCA74}"/>
              </a:ext>
            </a:extLst>
          </p:cNvPr>
          <p:cNvSpPr>
            <a:spLocks noGrp="1"/>
          </p:cNvSpPr>
          <p:nvPr>
            <p:ph type="body" sz="quarter" idx="18" hasCustomPrompt="1"/>
          </p:nvPr>
        </p:nvSpPr>
        <p:spPr>
          <a:xfrm>
            <a:off x="4178783"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0" name="Text Placeholder 6">
            <a:extLst>
              <a:ext uri="{FF2B5EF4-FFF2-40B4-BE49-F238E27FC236}">
                <a16:creationId xmlns:a16="http://schemas.microsoft.com/office/drawing/2014/main" id="{6D9243F0-159D-8F20-204A-ACADC3D99772}"/>
              </a:ext>
            </a:extLst>
          </p:cNvPr>
          <p:cNvSpPr>
            <a:spLocks noGrp="1"/>
          </p:cNvSpPr>
          <p:nvPr>
            <p:ph type="body" sz="quarter" idx="19" hasCustomPrompt="1"/>
          </p:nvPr>
        </p:nvSpPr>
        <p:spPr>
          <a:xfrm>
            <a:off x="4179028" y="3681094"/>
            <a:ext cx="3833943"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2</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1" name="Text Placeholder 7">
            <a:extLst>
              <a:ext uri="{FF2B5EF4-FFF2-40B4-BE49-F238E27FC236}">
                <a16:creationId xmlns:a16="http://schemas.microsoft.com/office/drawing/2014/main" id="{87B6D51F-D047-9C6D-051F-B336B5499130}"/>
              </a:ext>
            </a:extLst>
          </p:cNvPr>
          <p:cNvSpPr>
            <a:spLocks noGrp="1"/>
          </p:cNvSpPr>
          <p:nvPr>
            <p:ph type="body" sz="quarter" idx="20" hasCustomPrompt="1"/>
          </p:nvPr>
        </p:nvSpPr>
        <p:spPr>
          <a:xfrm>
            <a:off x="8192713" y="4196370"/>
            <a:ext cx="3833998"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4" name="Text Placeholder 6">
            <a:extLst>
              <a:ext uri="{FF2B5EF4-FFF2-40B4-BE49-F238E27FC236}">
                <a16:creationId xmlns:a16="http://schemas.microsoft.com/office/drawing/2014/main" id="{190648A0-00C9-9038-B26B-3BD93BACFA7A}"/>
              </a:ext>
            </a:extLst>
          </p:cNvPr>
          <p:cNvSpPr>
            <a:spLocks noGrp="1"/>
          </p:cNvSpPr>
          <p:nvPr>
            <p:ph type="body" sz="quarter" idx="21" hasCustomPrompt="1"/>
          </p:nvPr>
        </p:nvSpPr>
        <p:spPr>
          <a:xfrm>
            <a:off x="8192958" y="3681094"/>
            <a:ext cx="3833943"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3</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5" name="Text Placeholder 33">
            <a:extLst>
              <a:ext uri="{FF2B5EF4-FFF2-40B4-BE49-F238E27FC236}">
                <a16:creationId xmlns:a16="http://schemas.microsoft.com/office/drawing/2014/main" id="{8BC71826-EAEC-5F43-7930-EB17E9BAB0D3}"/>
              </a:ext>
            </a:extLst>
          </p:cNvPr>
          <p:cNvSpPr>
            <a:spLocks noGrp="1"/>
          </p:cNvSpPr>
          <p:nvPr>
            <p:ph type="body" sz="quarter" idx="22" hasCustomPrompt="1"/>
          </p:nvPr>
        </p:nvSpPr>
        <p:spPr>
          <a:xfrm>
            <a:off x="165100" y="3681413"/>
            <a:ext cx="3833813" cy="444500"/>
          </a:xfrm>
        </p:spPr>
        <p:txBody>
          <a:bodyPr/>
          <a:lstStyle>
            <a:lvl1pPr algn="ctr">
              <a:defRPr b="1"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1</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98D6B621-5FB3-7A58-5352-7873A491F8CB}"/>
              </a:ext>
            </a:extLst>
          </p:cNvPr>
          <p:cNvPicPr>
            <a:picLocks noChangeAspect="1"/>
          </p:cNvPicPr>
          <p:nvPr userDrawn="1"/>
        </p:nvPicPr>
        <p:blipFill rotWithShape="1">
          <a:blip r:embed="rId2"/>
          <a:srcRect l="12300" t="22567" r="16000" b="49373"/>
          <a:stretch/>
        </p:blipFill>
        <p:spPr>
          <a:xfrm>
            <a:off x="1488831" y="5725472"/>
            <a:ext cx="10703169" cy="1163118"/>
          </a:xfrm>
          <a:prstGeom prst="rect">
            <a:avLst/>
          </a:prstGeom>
        </p:spPr>
      </p:pic>
    </p:spTree>
    <p:extLst>
      <p:ext uri="{BB962C8B-B14F-4D97-AF65-F5344CB8AC3E}">
        <p14:creationId xmlns:p14="http://schemas.microsoft.com/office/powerpoint/2010/main" val="3470518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hoto layout | Corporate">
    <p:spTree>
      <p:nvGrpSpPr>
        <p:cNvPr id="1" name=""/>
        <p:cNvGrpSpPr/>
        <p:nvPr/>
      </p:nvGrpSpPr>
      <p:grpSpPr>
        <a:xfrm>
          <a:off x="0" y="0"/>
          <a:ext cx="0" cy="0"/>
          <a:chOff x="0" y="0"/>
          <a:chExt cx="0" cy="0"/>
        </a:xfrm>
      </p:grpSpPr>
      <p:sp>
        <p:nvSpPr>
          <p:cNvPr id="18" name="Content Placeholder 5">
            <a:extLst>
              <a:ext uri="{FF2B5EF4-FFF2-40B4-BE49-F238E27FC236}">
                <a16:creationId xmlns:a16="http://schemas.microsoft.com/office/drawing/2014/main" id="{819FE9BE-C75A-6D74-9CA4-6482AA6D1AAC}"/>
              </a:ext>
            </a:extLst>
          </p:cNvPr>
          <p:cNvSpPr>
            <a:spLocks noGrp="1"/>
          </p:cNvSpPr>
          <p:nvPr>
            <p:ph sz="quarter" idx="4" hasCustomPrompt="1"/>
          </p:nvPr>
        </p:nvSpPr>
        <p:spPr>
          <a:xfrm>
            <a:off x="164854" y="178231"/>
            <a:ext cx="2879767" cy="3250769"/>
          </a:xfrm>
          <a:solidFill>
            <a:srgbClr val="92D6E3"/>
          </a:solidFill>
        </p:spPr>
        <p:txBody>
          <a:bodyPr anchor="ctr"/>
          <a:lstStyle>
            <a:lvl1pPr algn="ctr">
              <a:defRPr/>
            </a:lvl1pPr>
          </a:lstStyle>
          <a:p>
            <a:pPr lvl="0"/>
            <a:r>
              <a:rPr lang="en-US" dirty="0"/>
              <a:t>Insert image</a:t>
            </a:r>
          </a:p>
        </p:txBody>
      </p:sp>
      <p:sp>
        <p:nvSpPr>
          <p:cNvPr id="19" name="Content Placeholder 5">
            <a:extLst>
              <a:ext uri="{FF2B5EF4-FFF2-40B4-BE49-F238E27FC236}">
                <a16:creationId xmlns:a16="http://schemas.microsoft.com/office/drawing/2014/main" id="{3D64BCAC-39A8-FCC6-1125-F08F7357A4BE}"/>
              </a:ext>
            </a:extLst>
          </p:cNvPr>
          <p:cNvSpPr>
            <a:spLocks noGrp="1"/>
          </p:cNvSpPr>
          <p:nvPr>
            <p:ph sz="quarter" idx="10" hasCustomPrompt="1"/>
          </p:nvPr>
        </p:nvSpPr>
        <p:spPr>
          <a:xfrm>
            <a:off x="3154198" y="178231"/>
            <a:ext cx="2879767" cy="3250769"/>
          </a:xfrm>
          <a:solidFill>
            <a:srgbClr val="92D6E3"/>
          </a:solidFill>
        </p:spPr>
        <p:txBody>
          <a:bodyPr anchor="ctr"/>
          <a:lstStyle>
            <a:lvl1pPr algn="ctr">
              <a:defRPr/>
            </a:lvl1pPr>
          </a:lstStyle>
          <a:p>
            <a:pPr lvl="0"/>
            <a:r>
              <a:rPr lang="en-US" dirty="0"/>
              <a:t>Insert image</a:t>
            </a:r>
          </a:p>
        </p:txBody>
      </p:sp>
      <p:sp>
        <p:nvSpPr>
          <p:cNvPr id="20" name="Content Placeholder 5">
            <a:extLst>
              <a:ext uri="{FF2B5EF4-FFF2-40B4-BE49-F238E27FC236}">
                <a16:creationId xmlns:a16="http://schemas.microsoft.com/office/drawing/2014/main" id="{55D6694E-09AE-6C8A-38C4-77BB47EC8C80}"/>
              </a:ext>
            </a:extLst>
          </p:cNvPr>
          <p:cNvSpPr>
            <a:spLocks noGrp="1"/>
          </p:cNvSpPr>
          <p:nvPr>
            <p:ph sz="quarter" idx="11" hasCustomPrompt="1"/>
          </p:nvPr>
        </p:nvSpPr>
        <p:spPr>
          <a:xfrm>
            <a:off x="6148135" y="189580"/>
            <a:ext cx="2879767" cy="3250769"/>
          </a:xfrm>
          <a:solidFill>
            <a:srgbClr val="92D6E3"/>
          </a:solidFill>
        </p:spPr>
        <p:txBody>
          <a:bodyPr anchor="ctr"/>
          <a:lstStyle>
            <a:lvl1pPr algn="ctr">
              <a:defRPr/>
            </a:lvl1pPr>
          </a:lstStyle>
          <a:p>
            <a:pPr lvl="0"/>
            <a:r>
              <a:rPr lang="en-US" dirty="0"/>
              <a:t>Insert image</a:t>
            </a:r>
          </a:p>
        </p:txBody>
      </p:sp>
      <p:sp>
        <p:nvSpPr>
          <p:cNvPr id="21" name="Content Placeholder 5">
            <a:extLst>
              <a:ext uri="{FF2B5EF4-FFF2-40B4-BE49-F238E27FC236}">
                <a16:creationId xmlns:a16="http://schemas.microsoft.com/office/drawing/2014/main" id="{A9CB0244-6ABE-6C64-B4B8-96D2EFEE7E75}"/>
              </a:ext>
            </a:extLst>
          </p:cNvPr>
          <p:cNvSpPr>
            <a:spLocks noGrp="1"/>
          </p:cNvSpPr>
          <p:nvPr>
            <p:ph sz="quarter" idx="12" hasCustomPrompt="1"/>
          </p:nvPr>
        </p:nvSpPr>
        <p:spPr>
          <a:xfrm>
            <a:off x="9137479" y="200930"/>
            <a:ext cx="2879767" cy="3250769"/>
          </a:xfrm>
          <a:solidFill>
            <a:srgbClr val="92D6E3"/>
          </a:solidFill>
        </p:spPr>
        <p:txBody>
          <a:bodyPr anchor="ctr"/>
          <a:lstStyle>
            <a:lvl1pPr algn="ctr">
              <a:defRPr/>
            </a:lvl1pPr>
          </a:lstStyle>
          <a:p>
            <a:pPr lvl="0"/>
            <a:r>
              <a:rPr lang="en-US" dirty="0"/>
              <a:t>Insert image</a:t>
            </a:r>
          </a:p>
        </p:txBody>
      </p:sp>
      <p:sp>
        <p:nvSpPr>
          <p:cNvPr id="2" name="Text Placeholder 7">
            <a:extLst>
              <a:ext uri="{FF2B5EF4-FFF2-40B4-BE49-F238E27FC236}">
                <a16:creationId xmlns:a16="http://schemas.microsoft.com/office/drawing/2014/main" id="{3217B0CE-08E6-8019-F914-919668348F9F}"/>
              </a:ext>
            </a:extLst>
          </p:cNvPr>
          <p:cNvSpPr>
            <a:spLocks noGrp="1"/>
          </p:cNvSpPr>
          <p:nvPr>
            <p:ph type="body" sz="quarter" idx="13" hasCustomPrompt="1"/>
          </p:nvPr>
        </p:nvSpPr>
        <p:spPr>
          <a:xfrm>
            <a:off x="164855" y="4113282"/>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7C813A28-506D-6A9C-A5D7-C5CC43A68A32}"/>
              </a:ext>
            </a:extLst>
          </p:cNvPr>
          <p:cNvSpPr>
            <a:spLocks noGrp="1"/>
          </p:cNvSpPr>
          <p:nvPr>
            <p:ph type="body" sz="quarter" idx="17" hasCustomPrompt="1"/>
          </p:nvPr>
        </p:nvSpPr>
        <p:spPr>
          <a:xfrm>
            <a:off x="165100" y="3598006"/>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1</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5E576D93-6DE6-3B9C-FB56-F3E5464C0B64}"/>
              </a:ext>
            </a:extLst>
          </p:cNvPr>
          <p:cNvSpPr>
            <a:spLocks noGrp="1"/>
          </p:cNvSpPr>
          <p:nvPr>
            <p:ph type="body" sz="quarter" idx="18" hasCustomPrompt="1"/>
          </p:nvPr>
        </p:nvSpPr>
        <p:spPr>
          <a:xfrm>
            <a:off x="3154198" y="4113282"/>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4" name="Text Placeholder 7">
            <a:extLst>
              <a:ext uri="{FF2B5EF4-FFF2-40B4-BE49-F238E27FC236}">
                <a16:creationId xmlns:a16="http://schemas.microsoft.com/office/drawing/2014/main" id="{F8811548-08CE-E914-E5AC-45D72341E006}"/>
              </a:ext>
            </a:extLst>
          </p:cNvPr>
          <p:cNvSpPr>
            <a:spLocks noGrp="1"/>
          </p:cNvSpPr>
          <p:nvPr>
            <p:ph type="body" sz="quarter" idx="20" hasCustomPrompt="1"/>
          </p:nvPr>
        </p:nvSpPr>
        <p:spPr>
          <a:xfrm>
            <a:off x="6147932" y="4113282"/>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6" name="Text Placeholder 7">
            <a:extLst>
              <a:ext uri="{FF2B5EF4-FFF2-40B4-BE49-F238E27FC236}">
                <a16:creationId xmlns:a16="http://schemas.microsoft.com/office/drawing/2014/main" id="{EB6E7893-1930-4CFD-72C4-C0C274CD41DB}"/>
              </a:ext>
            </a:extLst>
          </p:cNvPr>
          <p:cNvSpPr>
            <a:spLocks noGrp="1"/>
          </p:cNvSpPr>
          <p:nvPr>
            <p:ph type="body" sz="quarter" idx="22" hasCustomPrompt="1"/>
          </p:nvPr>
        </p:nvSpPr>
        <p:spPr>
          <a:xfrm>
            <a:off x="9137234" y="4113282"/>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3" name="Text Placeholder 6">
            <a:extLst>
              <a:ext uri="{FF2B5EF4-FFF2-40B4-BE49-F238E27FC236}">
                <a16:creationId xmlns:a16="http://schemas.microsoft.com/office/drawing/2014/main" id="{FFCF8C1F-7EBA-F609-CE1B-859A896BAFE2}"/>
              </a:ext>
            </a:extLst>
          </p:cNvPr>
          <p:cNvSpPr>
            <a:spLocks noGrp="1"/>
          </p:cNvSpPr>
          <p:nvPr>
            <p:ph type="body" sz="quarter" idx="24" hasCustomPrompt="1"/>
          </p:nvPr>
        </p:nvSpPr>
        <p:spPr>
          <a:xfrm>
            <a:off x="3154239" y="3598006"/>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2</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4" name="Text Placeholder 6">
            <a:extLst>
              <a:ext uri="{FF2B5EF4-FFF2-40B4-BE49-F238E27FC236}">
                <a16:creationId xmlns:a16="http://schemas.microsoft.com/office/drawing/2014/main" id="{8380D2A3-2284-256B-C8C4-112367BD8188}"/>
              </a:ext>
            </a:extLst>
          </p:cNvPr>
          <p:cNvSpPr>
            <a:spLocks noGrp="1"/>
          </p:cNvSpPr>
          <p:nvPr>
            <p:ph type="body" sz="quarter" idx="25" hasCustomPrompt="1"/>
          </p:nvPr>
        </p:nvSpPr>
        <p:spPr>
          <a:xfrm>
            <a:off x="6143378" y="3598006"/>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3</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5" name="Text Placeholder 6">
            <a:extLst>
              <a:ext uri="{FF2B5EF4-FFF2-40B4-BE49-F238E27FC236}">
                <a16:creationId xmlns:a16="http://schemas.microsoft.com/office/drawing/2014/main" id="{9DCC7402-56A7-48C7-82C8-C462F5CF0EAC}"/>
              </a:ext>
            </a:extLst>
          </p:cNvPr>
          <p:cNvSpPr>
            <a:spLocks noGrp="1"/>
          </p:cNvSpPr>
          <p:nvPr>
            <p:ph type="body" sz="quarter" idx="26" hasCustomPrompt="1"/>
          </p:nvPr>
        </p:nvSpPr>
        <p:spPr>
          <a:xfrm>
            <a:off x="9132517" y="3598006"/>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4</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279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hoto layout | Indigenous">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3A3950AA-2F8C-BB0C-C1E8-3563C36446B4}"/>
              </a:ext>
            </a:extLst>
          </p:cNvPr>
          <p:cNvSpPr>
            <a:spLocks noGrp="1"/>
          </p:cNvSpPr>
          <p:nvPr>
            <p:ph sz="quarter" idx="4" hasCustomPrompt="1"/>
          </p:nvPr>
        </p:nvSpPr>
        <p:spPr>
          <a:xfrm>
            <a:off x="164854" y="178231"/>
            <a:ext cx="2879767" cy="3250769"/>
          </a:xfrm>
          <a:solidFill>
            <a:srgbClr val="92D6E3"/>
          </a:solidFill>
        </p:spPr>
        <p:txBody>
          <a:bodyPr anchor="ctr"/>
          <a:lstStyle>
            <a:lvl1pPr algn="ctr">
              <a:defRPr/>
            </a:lvl1pPr>
          </a:lstStyle>
          <a:p>
            <a:pPr lvl="0"/>
            <a:r>
              <a:rPr lang="en-US" dirty="0"/>
              <a:t>Insert image</a:t>
            </a:r>
          </a:p>
        </p:txBody>
      </p:sp>
      <p:sp>
        <p:nvSpPr>
          <p:cNvPr id="4" name="Content Placeholder 5">
            <a:extLst>
              <a:ext uri="{FF2B5EF4-FFF2-40B4-BE49-F238E27FC236}">
                <a16:creationId xmlns:a16="http://schemas.microsoft.com/office/drawing/2014/main" id="{EC8CACC9-3C11-8688-86C9-638F3CB6343E}"/>
              </a:ext>
            </a:extLst>
          </p:cNvPr>
          <p:cNvSpPr>
            <a:spLocks noGrp="1"/>
          </p:cNvSpPr>
          <p:nvPr>
            <p:ph sz="quarter" idx="10" hasCustomPrompt="1"/>
          </p:nvPr>
        </p:nvSpPr>
        <p:spPr>
          <a:xfrm>
            <a:off x="3154198" y="178231"/>
            <a:ext cx="2879767" cy="3250769"/>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B3E557B2-F7AE-C90F-3A4E-22B9DCE03335}"/>
              </a:ext>
            </a:extLst>
          </p:cNvPr>
          <p:cNvSpPr>
            <a:spLocks noGrp="1"/>
          </p:cNvSpPr>
          <p:nvPr>
            <p:ph sz="quarter" idx="11" hasCustomPrompt="1"/>
          </p:nvPr>
        </p:nvSpPr>
        <p:spPr>
          <a:xfrm>
            <a:off x="6148135" y="189580"/>
            <a:ext cx="2879767" cy="3250769"/>
          </a:xfrm>
          <a:solidFill>
            <a:srgbClr val="92D6E3"/>
          </a:solidFill>
        </p:spPr>
        <p:txBody>
          <a:bodyPr anchor="ctr"/>
          <a:lstStyle>
            <a:lvl1pPr algn="ctr">
              <a:defRPr/>
            </a:lvl1pPr>
          </a:lstStyle>
          <a:p>
            <a:pPr lvl="0"/>
            <a:r>
              <a:rPr lang="en-US" dirty="0"/>
              <a:t>Insert image</a:t>
            </a:r>
          </a:p>
        </p:txBody>
      </p:sp>
      <p:sp>
        <p:nvSpPr>
          <p:cNvPr id="6" name="Content Placeholder 5">
            <a:extLst>
              <a:ext uri="{FF2B5EF4-FFF2-40B4-BE49-F238E27FC236}">
                <a16:creationId xmlns:a16="http://schemas.microsoft.com/office/drawing/2014/main" id="{2D515816-EF3B-0588-630B-06E4CA3C0D7A}"/>
              </a:ext>
            </a:extLst>
          </p:cNvPr>
          <p:cNvSpPr>
            <a:spLocks noGrp="1"/>
          </p:cNvSpPr>
          <p:nvPr>
            <p:ph sz="quarter" idx="12" hasCustomPrompt="1"/>
          </p:nvPr>
        </p:nvSpPr>
        <p:spPr>
          <a:xfrm>
            <a:off x="9137479" y="200930"/>
            <a:ext cx="2879767" cy="3250769"/>
          </a:xfrm>
          <a:solidFill>
            <a:srgbClr val="92D6E3"/>
          </a:solidFill>
        </p:spPr>
        <p:txBody>
          <a:bodyPr anchor="ctr"/>
          <a:lstStyle>
            <a:lvl1pPr algn="ctr">
              <a:defRPr/>
            </a:lvl1pPr>
          </a:lstStyle>
          <a:p>
            <a:pPr lvl="0"/>
            <a:r>
              <a:rPr lang="en-US" dirty="0"/>
              <a:t>Insert image</a:t>
            </a:r>
          </a:p>
        </p:txBody>
      </p:sp>
      <p:sp>
        <p:nvSpPr>
          <p:cNvPr id="9" name="Text Placeholder 7">
            <a:extLst>
              <a:ext uri="{FF2B5EF4-FFF2-40B4-BE49-F238E27FC236}">
                <a16:creationId xmlns:a16="http://schemas.microsoft.com/office/drawing/2014/main" id="{D2FAB8F1-1B4B-7ABD-8A53-7675CC40B1FF}"/>
              </a:ext>
            </a:extLst>
          </p:cNvPr>
          <p:cNvSpPr>
            <a:spLocks noGrp="1"/>
          </p:cNvSpPr>
          <p:nvPr>
            <p:ph type="body" sz="quarter" idx="13" hasCustomPrompt="1"/>
          </p:nvPr>
        </p:nvSpPr>
        <p:spPr>
          <a:xfrm>
            <a:off x="164855" y="4066390"/>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0" name="Text Placeholder 6">
            <a:extLst>
              <a:ext uri="{FF2B5EF4-FFF2-40B4-BE49-F238E27FC236}">
                <a16:creationId xmlns:a16="http://schemas.microsoft.com/office/drawing/2014/main" id="{0B944B9C-4631-5BBE-2259-8D6D0A077F38}"/>
              </a:ext>
            </a:extLst>
          </p:cNvPr>
          <p:cNvSpPr>
            <a:spLocks noGrp="1"/>
          </p:cNvSpPr>
          <p:nvPr>
            <p:ph type="body" sz="quarter" idx="17" hasCustomPrompt="1"/>
          </p:nvPr>
        </p:nvSpPr>
        <p:spPr>
          <a:xfrm>
            <a:off x="165100" y="3551114"/>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1</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1" name="Text Placeholder 7">
            <a:extLst>
              <a:ext uri="{FF2B5EF4-FFF2-40B4-BE49-F238E27FC236}">
                <a16:creationId xmlns:a16="http://schemas.microsoft.com/office/drawing/2014/main" id="{1C0289B4-21B2-A678-9242-6D87A5ABA203}"/>
              </a:ext>
            </a:extLst>
          </p:cNvPr>
          <p:cNvSpPr>
            <a:spLocks noGrp="1"/>
          </p:cNvSpPr>
          <p:nvPr>
            <p:ph type="body" sz="quarter" idx="18" hasCustomPrompt="1"/>
          </p:nvPr>
        </p:nvSpPr>
        <p:spPr>
          <a:xfrm>
            <a:off x="3154198" y="4066390"/>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12" name="Text Placeholder 7">
            <a:extLst>
              <a:ext uri="{FF2B5EF4-FFF2-40B4-BE49-F238E27FC236}">
                <a16:creationId xmlns:a16="http://schemas.microsoft.com/office/drawing/2014/main" id="{A9238976-16A9-7D6C-4433-2EE81B244243}"/>
              </a:ext>
            </a:extLst>
          </p:cNvPr>
          <p:cNvSpPr>
            <a:spLocks noGrp="1"/>
          </p:cNvSpPr>
          <p:nvPr>
            <p:ph type="body" sz="quarter" idx="20" hasCustomPrompt="1"/>
          </p:nvPr>
        </p:nvSpPr>
        <p:spPr>
          <a:xfrm>
            <a:off x="6147932" y="4066390"/>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2" name="Text Placeholder 7">
            <a:extLst>
              <a:ext uri="{FF2B5EF4-FFF2-40B4-BE49-F238E27FC236}">
                <a16:creationId xmlns:a16="http://schemas.microsoft.com/office/drawing/2014/main" id="{3C08C838-0B12-3A37-4283-873FCD2921B2}"/>
              </a:ext>
            </a:extLst>
          </p:cNvPr>
          <p:cNvSpPr>
            <a:spLocks noGrp="1"/>
          </p:cNvSpPr>
          <p:nvPr>
            <p:ph type="body" sz="quarter" idx="22" hasCustomPrompt="1"/>
          </p:nvPr>
        </p:nvSpPr>
        <p:spPr>
          <a:xfrm>
            <a:off x="9137234" y="4066390"/>
            <a:ext cx="2879766" cy="2287758"/>
          </a:xfrm>
        </p:spPr>
        <p:txBody>
          <a:bodyPr>
            <a:noAutofit/>
          </a:bodyPr>
          <a:lstStyle>
            <a:lvl1pPr marL="0" marR="0" indent="0" algn="ctr" defTabSz="914400" rtl="0" eaLnBrk="1" fontAlgn="auto" latinLnBrk="0" hangingPunct="1">
              <a:lnSpc>
                <a:spcPct val="100000"/>
              </a:lnSpc>
              <a:spcBef>
                <a:spcPts val="0"/>
              </a:spcBef>
              <a:spcAft>
                <a:spcPts val="1000"/>
              </a:spcAft>
              <a:buClrTx/>
              <a:buSzTx/>
              <a:buFontTx/>
              <a:buNone/>
              <a:tabLst/>
              <a:defRPr lang="en-US" sz="2000" kern="1200" baseline="0" dirty="0">
                <a:solidFill>
                  <a:schemeClr val="tx1"/>
                </a:solidFill>
                <a:latin typeface="Calibri" panose="020F0502020204030204" pitchFamily="34" charset="0"/>
                <a:ea typeface="+mj-ea"/>
                <a:cs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Nulla ante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justo</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ultricies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sed nulla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quis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facilisis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consectetur</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magna.</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Morbi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pellentesque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turpis</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vel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nisl</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scelerisque</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hendrerit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a:t>
            </a:r>
            <a:r>
              <a:rPr kumimoji="0" lang="en-AU" sz="1800" b="0" i="0" u="none" strike="noStrike" kern="1200" cap="none" spc="0" normalizeH="0" baseline="0" noProof="0" dirty="0" err="1">
                <a:ln>
                  <a:noFill/>
                </a:ln>
                <a:solidFill>
                  <a:srgbClr val="414041"/>
                </a:solidFill>
                <a:effectLst/>
                <a:uLnTx/>
                <a:uFillTx/>
                <a:latin typeface="Calibri" panose="020F0502020204030204"/>
                <a:ea typeface="+mn-ea"/>
                <a:cs typeface="+mn-cs"/>
              </a:rPr>
              <a:t>ut</a:t>
            </a:r>
            <a:r>
              <a:rPr kumimoji="0" lang="en-AU" sz="1800" b="0" i="0" u="none" strike="noStrike" kern="1200" cap="none" spc="0" normalizeH="0" baseline="0" noProof="0" dirty="0">
                <a:ln>
                  <a:noFill/>
                </a:ln>
                <a:solidFill>
                  <a:srgbClr val="414041"/>
                </a:solidFill>
                <a:effectLst/>
                <a:uLnTx/>
                <a:uFillTx/>
                <a:latin typeface="Calibri" panose="020F0502020204030204"/>
                <a:ea typeface="+mn-ea"/>
                <a:cs typeface="+mn-cs"/>
              </a:rPr>
              <a:t> pharetra.</a:t>
            </a:r>
            <a:endParaRPr kumimoji="0" lang="en-US" sz="18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3" name="Text Placeholder 6">
            <a:extLst>
              <a:ext uri="{FF2B5EF4-FFF2-40B4-BE49-F238E27FC236}">
                <a16:creationId xmlns:a16="http://schemas.microsoft.com/office/drawing/2014/main" id="{7DB826B4-F91E-1873-9AB8-90F40A53B820}"/>
              </a:ext>
            </a:extLst>
          </p:cNvPr>
          <p:cNvSpPr>
            <a:spLocks noGrp="1"/>
          </p:cNvSpPr>
          <p:nvPr>
            <p:ph type="body" sz="quarter" idx="24" hasCustomPrompt="1"/>
          </p:nvPr>
        </p:nvSpPr>
        <p:spPr>
          <a:xfrm>
            <a:off x="3154239" y="3551114"/>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2</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4" name="Text Placeholder 6">
            <a:extLst>
              <a:ext uri="{FF2B5EF4-FFF2-40B4-BE49-F238E27FC236}">
                <a16:creationId xmlns:a16="http://schemas.microsoft.com/office/drawing/2014/main" id="{887D7DC1-7A71-5B1C-1722-35744C8BB033}"/>
              </a:ext>
            </a:extLst>
          </p:cNvPr>
          <p:cNvSpPr>
            <a:spLocks noGrp="1"/>
          </p:cNvSpPr>
          <p:nvPr>
            <p:ph type="body" sz="quarter" idx="25" hasCustomPrompt="1"/>
          </p:nvPr>
        </p:nvSpPr>
        <p:spPr>
          <a:xfrm>
            <a:off x="6143378" y="3551114"/>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3</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sp>
        <p:nvSpPr>
          <p:cNvPr id="25" name="Text Placeholder 6">
            <a:extLst>
              <a:ext uri="{FF2B5EF4-FFF2-40B4-BE49-F238E27FC236}">
                <a16:creationId xmlns:a16="http://schemas.microsoft.com/office/drawing/2014/main" id="{1E6460C6-AA93-9AF3-FC60-68C4A2F1EB44}"/>
              </a:ext>
            </a:extLst>
          </p:cNvPr>
          <p:cNvSpPr>
            <a:spLocks noGrp="1"/>
          </p:cNvSpPr>
          <p:nvPr>
            <p:ph type="body" sz="quarter" idx="26" hasCustomPrompt="1"/>
          </p:nvPr>
        </p:nvSpPr>
        <p:spPr>
          <a:xfrm>
            <a:off x="9132517" y="3551114"/>
            <a:ext cx="2879725" cy="445135"/>
          </a:xfrm>
        </p:spPr>
        <p:txBody>
          <a:bodyPr/>
          <a:lstStyle>
            <a:lvl1pPr algn="ctr">
              <a:defRPr b="1" i="0" baseline="0">
                <a:solidFill>
                  <a:schemeClr val="accent1"/>
                </a:solidFill>
                <a:latin typeface="Calibri" panose="020F0502020204030204" pitchFamily="34" charset="0"/>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28A1BD"/>
                </a:solidFill>
                <a:effectLst/>
                <a:uLnTx/>
                <a:uFillTx/>
                <a:latin typeface="Calibri" panose="020F0502020204030204"/>
                <a:ea typeface="+mn-ea"/>
                <a:cs typeface="+mn-cs"/>
              </a:rPr>
              <a:t>Example Title 4</a:t>
            </a:r>
            <a:endParaRPr kumimoji="0" lang="en-AU" sz="1600" b="0" i="0" u="none" strike="noStrike" kern="1200" cap="none" spc="0" normalizeH="0" baseline="0" noProof="0" dirty="0">
              <a:ln>
                <a:noFill/>
              </a:ln>
              <a:solidFill>
                <a:srgbClr val="414041"/>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A4E11806-6467-E312-48D6-F96D92BE48FB}"/>
              </a:ext>
            </a:extLst>
          </p:cNvPr>
          <p:cNvPicPr>
            <a:picLocks noChangeAspect="1"/>
          </p:cNvPicPr>
          <p:nvPr userDrawn="1"/>
        </p:nvPicPr>
        <p:blipFill rotWithShape="1">
          <a:blip r:embed="rId2"/>
          <a:srcRect l="12300" t="22567" r="16000" b="49373"/>
          <a:stretch/>
        </p:blipFill>
        <p:spPr>
          <a:xfrm>
            <a:off x="3681046" y="5963700"/>
            <a:ext cx="8510954" cy="924889"/>
          </a:xfrm>
          <a:prstGeom prst="rect">
            <a:avLst/>
          </a:prstGeom>
        </p:spPr>
      </p:pic>
    </p:spTree>
    <p:extLst>
      <p:ext uri="{BB962C8B-B14F-4D97-AF65-F5344CB8AC3E}">
        <p14:creationId xmlns:p14="http://schemas.microsoft.com/office/powerpoint/2010/main" val="2719837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 Corporate">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16B05D1D-E599-FBC4-2CDC-9C47CDDC2A85}"/>
              </a:ext>
            </a:extLst>
          </p:cNvPr>
          <p:cNvSpPr>
            <a:spLocks noGrp="1"/>
          </p:cNvSpPr>
          <p:nvPr>
            <p:ph type="body" idx="1" hasCustomPrompt="1"/>
          </p:nvPr>
        </p:nvSpPr>
        <p:spPr>
          <a:xfrm>
            <a:off x="542925" y="2555511"/>
            <a:ext cx="11074917" cy="3486149"/>
          </a:xfrm>
        </p:spPr>
        <p:txBody>
          <a:bodyPr lIns="90000" numCol="2" spcCol="360000">
            <a:noAutofit/>
          </a:bodyPr>
          <a:lstStyle>
            <a:lvl1pPr>
              <a:defRPr sz="1800" b="0" i="0" baseline="0">
                <a:solidFill>
                  <a:schemeClr val="tx1"/>
                </a:solidFill>
                <a:latin typeface="Calibri" panose="020F0502020204030204" pitchFamily="34" charset="0"/>
              </a:defRPr>
            </a:lvl1pPr>
            <a:lvl2pPr>
              <a:defRPr sz="1800" b="0" i="0" baseline="0">
                <a:solidFill>
                  <a:schemeClr val="tx1"/>
                </a:solidFill>
              </a:defRPr>
            </a:lvl2pPr>
          </a:lstStyle>
          <a:p>
            <a:pPr>
              <a:spcBef>
                <a:spcPts val="1200"/>
              </a:spcBef>
              <a:buClr>
                <a:srgbClr val="28A1BD"/>
              </a:buClr>
            </a:pPr>
            <a:r>
              <a:rPr lang="en-AU" sz="1800" dirty="0"/>
              <a:t>Lorem ipsum </a:t>
            </a:r>
            <a:r>
              <a:rPr lang="en-AU" sz="1800" dirty="0" err="1"/>
              <a:t>dolor</a:t>
            </a:r>
            <a:r>
              <a:rPr lang="en-AU" sz="1800" dirty="0"/>
              <a:t> sit </a:t>
            </a:r>
            <a:r>
              <a:rPr lang="en-AU" sz="1800" dirty="0" err="1"/>
              <a:t>amet</a:t>
            </a:r>
            <a:r>
              <a:rPr lang="en-AU" sz="1800" dirty="0"/>
              <a:t>, </a:t>
            </a:r>
            <a:r>
              <a:rPr lang="en-AU" sz="1800" dirty="0" err="1"/>
              <a:t>consectetur</a:t>
            </a:r>
            <a:r>
              <a:rPr lang="en-AU" sz="1800" dirty="0"/>
              <a:t> </a:t>
            </a:r>
            <a:r>
              <a:rPr lang="en-AU" sz="1800" dirty="0" err="1"/>
              <a:t>adipiscing</a:t>
            </a:r>
            <a:r>
              <a:rPr lang="en-AU" sz="1800" dirty="0"/>
              <a:t> </a:t>
            </a:r>
            <a:r>
              <a:rPr lang="en-AU" sz="1800" dirty="0" err="1"/>
              <a:t>elit</a:t>
            </a:r>
            <a:r>
              <a:rPr lang="en-AU" sz="1800" dirty="0"/>
              <a:t>. </a:t>
            </a:r>
            <a:r>
              <a:rPr lang="en-AU" sz="1800" dirty="0" err="1"/>
              <a:t>Suspendisse</a:t>
            </a:r>
            <a:r>
              <a:rPr lang="en-AU" sz="1800" dirty="0"/>
              <a:t> et </a:t>
            </a:r>
            <a:r>
              <a:rPr lang="en-AU" sz="1800" dirty="0" err="1"/>
              <a:t>vehicula</a:t>
            </a:r>
            <a:r>
              <a:rPr lang="en-AU" sz="1800" dirty="0"/>
              <a:t> </a:t>
            </a:r>
            <a:r>
              <a:rPr lang="en-AU" sz="1800" dirty="0" err="1"/>
              <a:t>risus</a:t>
            </a:r>
            <a:r>
              <a:rPr lang="en-AU" sz="1800" dirty="0"/>
              <a:t>. </a:t>
            </a:r>
            <a:r>
              <a:rPr lang="en-AU" sz="1800" dirty="0" err="1"/>
              <a:t>Mauris</a:t>
            </a:r>
            <a:r>
              <a:rPr lang="en-AU" sz="1800" dirty="0"/>
              <a:t> </a:t>
            </a:r>
            <a:r>
              <a:rPr lang="en-AU" sz="1800" dirty="0" err="1"/>
              <a:t>aliquet</a:t>
            </a:r>
            <a:r>
              <a:rPr lang="en-AU" sz="1800" dirty="0"/>
              <a:t> </a:t>
            </a:r>
            <a:r>
              <a:rPr lang="en-AU" sz="1800" dirty="0" err="1"/>
              <a:t>lectus</a:t>
            </a:r>
            <a:r>
              <a:rPr lang="en-AU" sz="1800" dirty="0"/>
              <a:t> </a:t>
            </a:r>
            <a:r>
              <a:rPr lang="en-AU" sz="1800" dirty="0" err="1"/>
              <a:t>urna</a:t>
            </a:r>
            <a:r>
              <a:rPr lang="en-AU" sz="1800" dirty="0"/>
              <a:t>, id cursus </a:t>
            </a:r>
            <a:r>
              <a:rPr lang="en-AU" sz="1800" dirty="0" err="1"/>
              <a:t>urna</a:t>
            </a:r>
            <a:r>
              <a:rPr lang="en-AU" sz="1800" dirty="0"/>
              <a:t> </a:t>
            </a:r>
            <a:r>
              <a:rPr lang="en-AU" sz="1800" dirty="0" err="1"/>
              <a:t>dapibus</a:t>
            </a:r>
            <a:r>
              <a:rPr lang="en-AU" sz="1800" dirty="0"/>
              <a:t> </a:t>
            </a:r>
            <a:r>
              <a:rPr lang="en-AU" sz="1800" dirty="0" err="1"/>
              <a:t>eu</a:t>
            </a:r>
            <a:r>
              <a:rPr lang="en-AU" sz="1800" dirty="0"/>
              <a:t>. </a:t>
            </a:r>
          </a:p>
          <a:p>
            <a:pPr>
              <a:spcBef>
                <a:spcPts val="1200"/>
              </a:spcBef>
              <a:buClr>
                <a:srgbClr val="28A1BD"/>
              </a:buClr>
            </a:pPr>
            <a:r>
              <a:rPr lang="en-AU" sz="1800" dirty="0"/>
              <a:t>Nulla ante </a:t>
            </a:r>
            <a:r>
              <a:rPr lang="en-AU" sz="1800" dirty="0" err="1"/>
              <a:t>justo</a:t>
            </a:r>
            <a:r>
              <a:rPr lang="en-AU" sz="1800" dirty="0"/>
              <a:t>, </a:t>
            </a:r>
            <a:r>
              <a:rPr lang="en-AU" sz="1800" dirty="0" err="1"/>
              <a:t>ultricies</a:t>
            </a:r>
            <a:r>
              <a:rPr lang="en-AU" sz="1800" dirty="0"/>
              <a:t> sed nulla </a:t>
            </a:r>
            <a:r>
              <a:rPr lang="en-AU" sz="1800" dirty="0" err="1"/>
              <a:t>quis</a:t>
            </a:r>
            <a:r>
              <a:rPr lang="en-AU" sz="1800" dirty="0"/>
              <a:t>, </a:t>
            </a:r>
            <a:r>
              <a:rPr lang="en-AU" sz="1800" dirty="0" err="1"/>
              <a:t>facilisis</a:t>
            </a:r>
            <a:r>
              <a:rPr lang="en-AU" sz="1800" dirty="0"/>
              <a:t> </a:t>
            </a:r>
            <a:r>
              <a:rPr lang="en-AU" sz="1800" dirty="0" err="1"/>
              <a:t>consectetur</a:t>
            </a:r>
            <a:r>
              <a:rPr lang="en-AU" sz="1800" dirty="0"/>
              <a:t> magna. </a:t>
            </a:r>
            <a:r>
              <a:rPr lang="en-AU" sz="1800" dirty="0" err="1"/>
              <a:t>Aliquam</a:t>
            </a:r>
            <a:r>
              <a:rPr lang="en-AU" sz="1800" dirty="0"/>
              <a:t> </a:t>
            </a:r>
            <a:r>
              <a:rPr lang="en-AU" sz="1800" dirty="0" err="1"/>
              <a:t>dapibus</a:t>
            </a:r>
            <a:r>
              <a:rPr lang="en-AU" sz="1800" dirty="0"/>
              <a:t>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 Morbi </a:t>
            </a:r>
            <a:r>
              <a:rPr lang="en-AU" sz="1800" dirty="0" err="1"/>
              <a:t>pellentesque</a:t>
            </a:r>
            <a:r>
              <a:rPr lang="en-AU" sz="1800" dirty="0"/>
              <a:t> </a:t>
            </a:r>
            <a:r>
              <a:rPr lang="en-AU" sz="1800" dirty="0" err="1"/>
              <a:t>turpis</a:t>
            </a:r>
            <a:r>
              <a:rPr lang="en-AU" sz="1800" dirty="0"/>
              <a:t> vel </a:t>
            </a:r>
            <a:r>
              <a:rPr lang="en-AU" sz="1800" dirty="0" err="1"/>
              <a:t>nisl</a:t>
            </a:r>
            <a:r>
              <a:rPr lang="en-AU" sz="1800" dirty="0"/>
              <a:t> </a:t>
            </a:r>
            <a:r>
              <a:rPr lang="en-AU" sz="1800" dirty="0" err="1"/>
              <a:t>scelerisque</a:t>
            </a:r>
            <a:r>
              <a:rPr lang="en-AU" sz="1800" dirty="0"/>
              <a:t> </a:t>
            </a:r>
            <a:r>
              <a:rPr lang="en-AU" sz="1800" dirty="0" err="1"/>
              <a:t>hendrerit</a:t>
            </a:r>
            <a:r>
              <a:rPr lang="en-AU" sz="1800" dirty="0"/>
              <a:t> </a:t>
            </a:r>
            <a:r>
              <a:rPr lang="en-AU" sz="1800" dirty="0" err="1"/>
              <a:t>ut</a:t>
            </a:r>
            <a:r>
              <a:rPr lang="en-AU" sz="1800" dirty="0"/>
              <a:t> pharetra </a:t>
            </a:r>
            <a:r>
              <a:rPr lang="en-AU" sz="1800" dirty="0" err="1"/>
              <a:t>lacus</a:t>
            </a:r>
            <a:r>
              <a:rPr lang="en-AU" sz="1800" dirty="0"/>
              <a:t>.</a:t>
            </a:r>
          </a:p>
          <a:p>
            <a:pPr>
              <a:spcBef>
                <a:spcPts val="1200"/>
              </a:spcBef>
              <a:buClr>
                <a:srgbClr val="28A1BD"/>
              </a:buClr>
            </a:pPr>
            <a:r>
              <a:rPr lang="en-AU" sz="1800" dirty="0" err="1"/>
              <a:t>Pellentesque</a:t>
            </a:r>
            <a:r>
              <a:rPr lang="en-AU" sz="1800" dirty="0"/>
              <a:t> habitant </a:t>
            </a:r>
            <a:r>
              <a:rPr lang="en-AU" sz="1800" dirty="0" err="1"/>
              <a:t>morbi</a:t>
            </a:r>
            <a:r>
              <a:rPr lang="en-AU" sz="1800" dirty="0"/>
              <a:t> </a:t>
            </a:r>
            <a:r>
              <a:rPr lang="en-AU" sz="1800" dirty="0" err="1"/>
              <a:t>tristique</a:t>
            </a:r>
            <a:r>
              <a:rPr lang="en-AU" sz="1800" dirty="0"/>
              <a:t> </a:t>
            </a:r>
            <a:r>
              <a:rPr lang="en-AU" sz="1800" dirty="0" err="1"/>
              <a:t>senectus</a:t>
            </a:r>
            <a:r>
              <a:rPr lang="en-AU" sz="1800" dirty="0"/>
              <a:t> et </a:t>
            </a:r>
            <a:r>
              <a:rPr lang="en-AU" sz="1800" dirty="0" err="1"/>
              <a:t>netus</a:t>
            </a:r>
            <a:r>
              <a:rPr lang="en-AU" sz="1800" dirty="0"/>
              <a:t> et </a:t>
            </a:r>
            <a:r>
              <a:rPr lang="en-AU" sz="1800" dirty="0" err="1"/>
              <a:t>malesuada</a:t>
            </a:r>
            <a:r>
              <a:rPr lang="en-AU" sz="1800" dirty="0"/>
              <a:t> fames ac </a:t>
            </a:r>
            <a:r>
              <a:rPr lang="en-AU" sz="1800" dirty="0" err="1"/>
              <a:t>turpis</a:t>
            </a:r>
            <a:r>
              <a:rPr lang="en-AU" sz="1800" dirty="0"/>
              <a:t> </a:t>
            </a:r>
            <a:r>
              <a:rPr lang="en-AU" sz="1800" dirty="0" err="1"/>
              <a:t>egestas</a:t>
            </a:r>
            <a:r>
              <a:rPr lang="en-AU" sz="1800" dirty="0"/>
              <a:t>. Integer </a:t>
            </a:r>
            <a:r>
              <a:rPr lang="en-AU" sz="1800" dirty="0" err="1"/>
              <a:t>aliquam</a:t>
            </a:r>
            <a:r>
              <a:rPr lang="en-AU" sz="1800" dirty="0"/>
              <a:t> </a:t>
            </a:r>
            <a:r>
              <a:rPr lang="en-AU" sz="1800" dirty="0" err="1"/>
              <a:t>dolor</a:t>
            </a:r>
            <a:r>
              <a:rPr lang="en-AU" sz="1800" dirty="0"/>
              <a:t> </a:t>
            </a:r>
            <a:r>
              <a:rPr lang="en-AU" sz="1800" dirty="0" err="1"/>
              <a:t>accumsan</a:t>
            </a:r>
            <a:r>
              <a:rPr lang="en-AU" sz="1800" dirty="0"/>
              <a:t> </a:t>
            </a:r>
            <a:r>
              <a:rPr lang="en-AU" sz="1800" dirty="0" err="1"/>
              <a:t>nunc</a:t>
            </a:r>
            <a:r>
              <a:rPr lang="en-AU" sz="1800" dirty="0"/>
              <a:t> </a:t>
            </a:r>
            <a:r>
              <a:rPr lang="en-AU" sz="1800" dirty="0" err="1"/>
              <a:t>posuere</a:t>
            </a:r>
            <a:r>
              <a:rPr lang="en-AU" sz="1800" dirty="0"/>
              <a:t> gravida. Sed </a:t>
            </a:r>
            <a:r>
              <a:rPr lang="en-AU" sz="1800" dirty="0" err="1"/>
              <a:t>viverra</a:t>
            </a:r>
            <a:r>
              <a:rPr lang="en-AU" sz="1800" dirty="0"/>
              <a:t> </a:t>
            </a:r>
          </a:p>
          <a:p>
            <a:pPr>
              <a:spcBef>
                <a:spcPts val="1200"/>
              </a:spcBef>
              <a:buClr>
                <a:srgbClr val="28A1BD"/>
              </a:buClr>
            </a:pPr>
            <a:endParaRPr lang="en-AU" sz="1800" dirty="0"/>
          </a:p>
          <a:p>
            <a:pPr>
              <a:spcBef>
                <a:spcPts val="1200"/>
              </a:spcBef>
              <a:buClr>
                <a:srgbClr val="28A1BD"/>
              </a:buClr>
            </a:pPr>
            <a:r>
              <a:rPr lang="en-AU" sz="1800" dirty="0"/>
              <a:t>Lorem ipsum </a:t>
            </a:r>
            <a:r>
              <a:rPr lang="en-AU" sz="1800" dirty="0" err="1"/>
              <a:t>dolor</a:t>
            </a:r>
            <a:r>
              <a:rPr lang="en-AU" sz="1800" dirty="0"/>
              <a:t> sit </a:t>
            </a:r>
            <a:r>
              <a:rPr lang="en-AU" sz="1800" dirty="0" err="1"/>
              <a:t>amet</a:t>
            </a:r>
            <a:r>
              <a:rPr lang="en-AU" sz="1800" dirty="0"/>
              <a:t>, </a:t>
            </a:r>
            <a:r>
              <a:rPr lang="en-AU" sz="1800" dirty="0" err="1"/>
              <a:t>consectetur</a:t>
            </a:r>
            <a:r>
              <a:rPr lang="en-AU" sz="1800" dirty="0"/>
              <a:t> </a:t>
            </a:r>
            <a:r>
              <a:rPr lang="en-AU" sz="1800" dirty="0" err="1"/>
              <a:t>adipiscing</a:t>
            </a:r>
            <a:r>
              <a:rPr lang="en-AU" sz="1800" dirty="0"/>
              <a:t> </a:t>
            </a:r>
            <a:r>
              <a:rPr lang="en-AU" sz="1800" dirty="0" err="1"/>
              <a:t>elit</a:t>
            </a:r>
            <a:r>
              <a:rPr lang="en-AU" sz="1800" dirty="0"/>
              <a:t>. </a:t>
            </a:r>
            <a:r>
              <a:rPr lang="en-AU" sz="1800" dirty="0" err="1"/>
              <a:t>Suspendisse</a:t>
            </a:r>
            <a:r>
              <a:rPr lang="en-AU" sz="1800" dirty="0"/>
              <a:t> et </a:t>
            </a:r>
            <a:r>
              <a:rPr lang="en-AU" sz="1800" dirty="0" err="1"/>
              <a:t>vehicula</a:t>
            </a:r>
            <a:r>
              <a:rPr lang="en-AU" sz="1800" dirty="0"/>
              <a:t> </a:t>
            </a:r>
            <a:r>
              <a:rPr lang="en-AU" sz="1800" dirty="0" err="1"/>
              <a:t>risus</a:t>
            </a:r>
            <a:r>
              <a:rPr lang="en-AU" sz="1800" dirty="0"/>
              <a:t>. </a:t>
            </a:r>
            <a:r>
              <a:rPr lang="en-AU" sz="1800" dirty="0" err="1"/>
              <a:t>Mauris</a:t>
            </a:r>
            <a:r>
              <a:rPr lang="en-AU" sz="1800" dirty="0"/>
              <a:t> </a:t>
            </a:r>
            <a:r>
              <a:rPr lang="en-AU" sz="1800" dirty="0" err="1"/>
              <a:t>aliquet</a:t>
            </a:r>
            <a:r>
              <a:rPr lang="en-AU" sz="1800" dirty="0"/>
              <a:t> </a:t>
            </a:r>
            <a:r>
              <a:rPr lang="en-AU" sz="1800" dirty="0" err="1"/>
              <a:t>lectus</a:t>
            </a:r>
            <a:r>
              <a:rPr lang="en-AU" sz="1800" dirty="0"/>
              <a:t> </a:t>
            </a:r>
            <a:r>
              <a:rPr lang="en-AU" sz="1800" dirty="0" err="1"/>
              <a:t>urna</a:t>
            </a:r>
            <a:r>
              <a:rPr lang="en-AU" sz="1800" dirty="0"/>
              <a:t>, id cursus </a:t>
            </a:r>
            <a:r>
              <a:rPr lang="en-AU" sz="1800" dirty="0" err="1"/>
              <a:t>urna</a:t>
            </a:r>
            <a:r>
              <a:rPr lang="en-AU" sz="1800" dirty="0"/>
              <a:t> dapibus </a:t>
            </a:r>
            <a:r>
              <a:rPr lang="en-AU" sz="1800" dirty="0" err="1"/>
              <a:t>eu</a:t>
            </a:r>
            <a:r>
              <a:rPr lang="en-AU" sz="1800" dirty="0"/>
              <a:t>. </a:t>
            </a:r>
          </a:p>
          <a:p>
            <a:pPr>
              <a:spcBef>
                <a:spcPts val="1200"/>
              </a:spcBef>
              <a:buClr>
                <a:srgbClr val="28A1BD"/>
              </a:buClr>
            </a:pPr>
            <a:r>
              <a:rPr lang="en-AU" sz="1800" dirty="0"/>
              <a:t>Nulla ante </a:t>
            </a:r>
            <a:r>
              <a:rPr lang="en-AU" sz="1800" dirty="0" err="1"/>
              <a:t>justo</a:t>
            </a:r>
            <a:r>
              <a:rPr lang="en-AU" sz="1800" dirty="0"/>
              <a:t>, </a:t>
            </a:r>
            <a:r>
              <a:rPr lang="en-AU" sz="1800" dirty="0" err="1"/>
              <a:t>ultricies</a:t>
            </a:r>
            <a:r>
              <a:rPr lang="en-AU" sz="1800" dirty="0"/>
              <a:t> sed nulla </a:t>
            </a:r>
            <a:r>
              <a:rPr lang="en-AU" sz="1800" dirty="0" err="1"/>
              <a:t>quis</a:t>
            </a:r>
            <a:r>
              <a:rPr lang="en-AU" sz="1800" dirty="0"/>
              <a:t>, </a:t>
            </a:r>
            <a:r>
              <a:rPr lang="en-AU" sz="1800" dirty="0" err="1"/>
              <a:t>facilisis</a:t>
            </a:r>
            <a:r>
              <a:rPr lang="en-AU" sz="1800" dirty="0"/>
              <a:t> </a:t>
            </a:r>
            <a:r>
              <a:rPr lang="en-AU" sz="1800" dirty="0" err="1"/>
              <a:t>consectetur</a:t>
            </a:r>
            <a:r>
              <a:rPr lang="en-AU" sz="1800" dirty="0"/>
              <a:t> magna. </a:t>
            </a:r>
            <a:r>
              <a:rPr lang="en-AU" sz="1800" dirty="0" err="1"/>
              <a:t>Aliquam</a:t>
            </a:r>
            <a:r>
              <a:rPr lang="en-AU" sz="1800" dirty="0"/>
              <a:t> dapibus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 Morbi </a:t>
            </a:r>
            <a:r>
              <a:rPr lang="en-AU" sz="1800" dirty="0" err="1"/>
              <a:t>pellentesque</a:t>
            </a:r>
            <a:r>
              <a:rPr lang="en-AU" sz="1800" dirty="0"/>
              <a:t> </a:t>
            </a:r>
            <a:r>
              <a:rPr lang="en-AU" sz="1800" dirty="0" err="1"/>
              <a:t>turpis</a:t>
            </a:r>
            <a:r>
              <a:rPr lang="en-AU" sz="1800" dirty="0"/>
              <a:t> vel </a:t>
            </a:r>
            <a:r>
              <a:rPr lang="en-AU" sz="1800" dirty="0" err="1"/>
              <a:t>nisl</a:t>
            </a:r>
            <a:r>
              <a:rPr lang="en-AU" sz="1800" dirty="0"/>
              <a:t> </a:t>
            </a:r>
            <a:r>
              <a:rPr lang="en-AU" sz="1800" dirty="0" err="1"/>
              <a:t>scelerisque</a:t>
            </a:r>
            <a:r>
              <a:rPr lang="en-AU" sz="1800" dirty="0"/>
              <a:t> </a:t>
            </a:r>
            <a:r>
              <a:rPr lang="en-AU" sz="1800" dirty="0" err="1"/>
              <a:t>hendrerit</a:t>
            </a:r>
            <a:r>
              <a:rPr lang="en-AU" sz="1800" dirty="0"/>
              <a:t> </a:t>
            </a:r>
            <a:r>
              <a:rPr lang="en-AU" sz="1800" dirty="0" err="1"/>
              <a:t>ut</a:t>
            </a:r>
            <a:r>
              <a:rPr lang="en-AU" sz="1800" dirty="0"/>
              <a:t> pharetra </a:t>
            </a:r>
            <a:r>
              <a:rPr lang="en-AU" sz="1800" dirty="0" err="1"/>
              <a:t>lacus</a:t>
            </a:r>
            <a:r>
              <a:rPr lang="en-AU" sz="1800" dirty="0"/>
              <a:t>.</a:t>
            </a:r>
          </a:p>
          <a:p>
            <a:pPr marL="588963" lvl="1" indent="-268288">
              <a:spcBef>
                <a:spcPts val="1200"/>
              </a:spcBef>
              <a:buClr>
                <a:srgbClr val="28A1BD"/>
              </a:buClr>
              <a:buFont typeface="Arial" panose="020B0604020202020204" pitchFamily="34" charset="0"/>
              <a:buChar char="•"/>
            </a:pPr>
            <a:r>
              <a:rPr lang="en-AU" sz="1800" dirty="0"/>
              <a:t>Duis </a:t>
            </a:r>
            <a:r>
              <a:rPr lang="en-AU" sz="1800" dirty="0" err="1"/>
              <a:t>vulputate</a:t>
            </a:r>
            <a:r>
              <a:rPr lang="en-AU" sz="1800" dirty="0"/>
              <a:t> </a:t>
            </a:r>
            <a:r>
              <a:rPr lang="en-AU" sz="1800" dirty="0" err="1"/>
              <a:t>mollis</a:t>
            </a:r>
            <a:r>
              <a:rPr lang="en-AU" sz="1800" dirty="0"/>
              <a:t> </a:t>
            </a:r>
            <a:r>
              <a:rPr lang="en-AU" sz="1800" dirty="0" err="1"/>
              <a:t>scelerisque</a:t>
            </a:r>
            <a:r>
              <a:rPr lang="en-AU" sz="1800" dirty="0"/>
              <a:t>. Ut cursus semper </a:t>
            </a:r>
            <a:r>
              <a:rPr lang="en-AU" sz="1800" dirty="0" err="1"/>
              <a:t>malesuada</a:t>
            </a:r>
            <a:r>
              <a:rPr lang="en-AU" sz="1800" dirty="0"/>
              <a:t>. Donec semper </a:t>
            </a:r>
            <a:r>
              <a:rPr lang="en-AU" sz="1800" dirty="0" err="1"/>
              <a:t>sapien</a:t>
            </a:r>
            <a:r>
              <a:rPr lang="en-AU" sz="1800" dirty="0"/>
              <a:t> </a:t>
            </a:r>
            <a:r>
              <a:rPr lang="en-AU" sz="1800" dirty="0" err="1"/>
              <a:t>eu</a:t>
            </a:r>
            <a:r>
              <a:rPr lang="en-AU" sz="1800" dirty="0"/>
              <a:t> </a:t>
            </a:r>
            <a:r>
              <a:rPr lang="en-AU" sz="1800" dirty="0" err="1"/>
              <a:t>odio</a:t>
            </a:r>
            <a:r>
              <a:rPr lang="en-AU" sz="1800" dirty="0"/>
              <a:t> </a:t>
            </a:r>
            <a:r>
              <a:rPr lang="en-AU" sz="1800" dirty="0" err="1"/>
              <a:t>vehicula</a:t>
            </a:r>
            <a:r>
              <a:rPr lang="en-AU" sz="1800" dirty="0"/>
              <a:t> </a:t>
            </a:r>
            <a:r>
              <a:rPr lang="en-AU" sz="1800" dirty="0" err="1"/>
              <a:t>condimentum</a:t>
            </a:r>
            <a:r>
              <a:rPr lang="en-AU" sz="1800" dirty="0"/>
              <a:t>. </a:t>
            </a:r>
            <a:r>
              <a:rPr lang="en-AU" sz="1800" dirty="0" err="1"/>
              <a:t>Aliquam</a:t>
            </a:r>
            <a:r>
              <a:rPr lang="en-AU" sz="1800" dirty="0"/>
              <a:t> </a:t>
            </a:r>
            <a:r>
              <a:rPr lang="en-AU" sz="1800" dirty="0" err="1"/>
              <a:t>dapibus</a:t>
            </a:r>
            <a:r>
              <a:rPr lang="en-AU" sz="1800" dirty="0"/>
              <a:t>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a:t>
            </a:r>
            <a:endParaRPr lang="en-US" sz="1800" dirty="0"/>
          </a:p>
        </p:txBody>
      </p:sp>
      <p:sp>
        <p:nvSpPr>
          <p:cNvPr id="9" name="Title 1">
            <a:extLst>
              <a:ext uri="{FF2B5EF4-FFF2-40B4-BE49-F238E27FC236}">
                <a16:creationId xmlns:a16="http://schemas.microsoft.com/office/drawing/2014/main" id="{F3ED6961-6CAC-E974-44AC-923219AB4313}"/>
              </a:ext>
            </a:extLst>
          </p:cNvPr>
          <p:cNvSpPr txBox="1">
            <a:spLocks noGrp="1"/>
          </p:cNvSpPr>
          <p:nvPr>
            <p:ph type="title"/>
          </p:nvPr>
        </p:nvSpPr>
        <p:spPr>
          <a:xfrm>
            <a:off x="542925" y="1223475"/>
            <a:ext cx="11074917" cy="74600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500" b="1" i="0" kern="1200" baseline="0">
                <a:solidFill>
                  <a:schemeClr val="accent1"/>
                </a:solidFill>
                <a:latin typeface="Calibri" panose="020F0502020204030204" pitchFamily="34" charset="0"/>
                <a:ea typeface="+mj-ea"/>
                <a:cs typeface="+mj-cs"/>
              </a:defRPr>
            </a:lvl1pPr>
          </a:lstStyle>
          <a:p>
            <a:r>
              <a:rPr lang="en-US" b="1">
                <a:solidFill>
                  <a:srgbClr val="28A1BD"/>
                </a:solidFill>
                <a:latin typeface="+mn-lt"/>
              </a:rPr>
              <a:t>Click to edit Master title style</a:t>
            </a:r>
            <a:endParaRPr lang="en-US" b="1" dirty="0">
              <a:solidFill>
                <a:srgbClr val="28A1BD"/>
              </a:solidFill>
              <a:latin typeface="+mn-lt"/>
            </a:endParaRPr>
          </a:p>
        </p:txBody>
      </p:sp>
    </p:spTree>
    <p:extLst>
      <p:ext uri="{BB962C8B-B14F-4D97-AF65-F5344CB8AC3E}">
        <p14:creationId xmlns:p14="http://schemas.microsoft.com/office/powerpoint/2010/main" val="2767068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nly | Indigenous">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C3AA2F3C-4C18-747D-CAAB-D2A8557A3CEC}"/>
              </a:ext>
            </a:extLst>
          </p:cNvPr>
          <p:cNvSpPr>
            <a:spLocks noGrp="1"/>
          </p:cNvSpPr>
          <p:nvPr>
            <p:ph type="body" idx="1" hasCustomPrompt="1"/>
          </p:nvPr>
        </p:nvSpPr>
        <p:spPr>
          <a:xfrm>
            <a:off x="542925" y="2555511"/>
            <a:ext cx="11074917" cy="3486149"/>
          </a:xfrm>
        </p:spPr>
        <p:txBody>
          <a:bodyPr lIns="90000" numCol="2" spcCol="360000">
            <a:noAutofit/>
          </a:bodyPr>
          <a:lstStyle>
            <a:lvl1pPr>
              <a:defRPr sz="1800" b="0" i="0" baseline="0">
                <a:solidFill>
                  <a:schemeClr val="tx1"/>
                </a:solidFill>
                <a:latin typeface="Calibri" panose="020F0502020204030204" pitchFamily="34" charset="0"/>
              </a:defRPr>
            </a:lvl1pPr>
            <a:lvl2pPr>
              <a:defRPr sz="1800" b="0" i="0" baseline="0">
                <a:solidFill>
                  <a:schemeClr val="tx1"/>
                </a:solidFill>
              </a:defRPr>
            </a:lvl2pPr>
          </a:lstStyle>
          <a:p>
            <a:pPr>
              <a:spcBef>
                <a:spcPts val="1200"/>
              </a:spcBef>
              <a:buClr>
                <a:srgbClr val="28A1BD"/>
              </a:buClr>
            </a:pPr>
            <a:r>
              <a:rPr lang="en-AU" sz="1800" dirty="0"/>
              <a:t>Lorem ipsum </a:t>
            </a:r>
            <a:r>
              <a:rPr lang="en-AU" sz="1800" dirty="0" err="1"/>
              <a:t>dolor</a:t>
            </a:r>
            <a:r>
              <a:rPr lang="en-AU" sz="1800" dirty="0"/>
              <a:t> sit </a:t>
            </a:r>
            <a:r>
              <a:rPr lang="en-AU" sz="1800" dirty="0" err="1"/>
              <a:t>amet</a:t>
            </a:r>
            <a:r>
              <a:rPr lang="en-AU" sz="1800" dirty="0"/>
              <a:t>, </a:t>
            </a:r>
            <a:r>
              <a:rPr lang="en-AU" sz="1800" dirty="0" err="1"/>
              <a:t>consectetur</a:t>
            </a:r>
            <a:r>
              <a:rPr lang="en-AU" sz="1800" dirty="0"/>
              <a:t> </a:t>
            </a:r>
            <a:r>
              <a:rPr lang="en-AU" sz="1800" dirty="0" err="1"/>
              <a:t>adipiscing</a:t>
            </a:r>
            <a:r>
              <a:rPr lang="en-AU" sz="1800" dirty="0"/>
              <a:t> </a:t>
            </a:r>
            <a:r>
              <a:rPr lang="en-AU" sz="1800" dirty="0" err="1"/>
              <a:t>elit</a:t>
            </a:r>
            <a:r>
              <a:rPr lang="en-AU" sz="1800" dirty="0"/>
              <a:t>. </a:t>
            </a:r>
            <a:r>
              <a:rPr lang="en-AU" sz="1800" dirty="0" err="1"/>
              <a:t>Suspendisse</a:t>
            </a:r>
            <a:r>
              <a:rPr lang="en-AU" sz="1800" dirty="0"/>
              <a:t> et </a:t>
            </a:r>
            <a:r>
              <a:rPr lang="en-AU" sz="1800" dirty="0" err="1"/>
              <a:t>vehicula</a:t>
            </a:r>
            <a:r>
              <a:rPr lang="en-AU" sz="1800" dirty="0"/>
              <a:t> </a:t>
            </a:r>
            <a:r>
              <a:rPr lang="en-AU" sz="1800" dirty="0" err="1"/>
              <a:t>risus</a:t>
            </a:r>
            <a:r>
              <a:rPr lang="en-AU" sz="1800" dirty="0"/>
              <a:t>. </a:t>
            </a:r>
            <a:r>
              <a:rPr lang="en-AU" sz="1800" dirty="0" err="1"/>
              <a:t>Mauris</a:t>
            </a:r>
            <a:r>
              <a:rPr lang="en-AU" sz="1800" dirty="0"/>
              <a:t> </a:t>
            </a:r>
            <a:r>
              <a:rPr lang="en-AU" sz="1800" dirty="0" err="1"/>
              <a:t>aliquet</a:t>
            </a:r>
            <a:r>
              <a:rPr lang="en-AU" sz="1800" dirty="0"/>
              <a:t> </a:t>
            </a:r>
            <a:r>
              <a:rPr lang="en-AU" sz="1800" dirty="0" err="1"/>
              <a:t>lectus</a:t>
            </a:r>
            <a:r>
              <a:rPr lang="en-AU" sz="1800" dirty="0"/>
              <a:t> </a:t>
            </a:r>
            <a:r>
              <a:rPr lang="en-AU" sz="1800" dirty="0" err="1"/>
              <a:t>urna</a:t>
            </a:r>
            <a:r>
              <a:rPr lang="en-AU" sz="1800" dirty="0"/>
              <a:t>, id cursus </a:t>
            </a:r>
            <a:r>
              <a:rPr lang="en-AU" sz="1800" dirty="0" err="1"/>
              <a:t>urna</a:t>
            </a:r>
            <a:r>
              <a:rPr lang="en-AU" sz="1800" dirty="0"/>
              <a:t> </a:t>
            </a:r>
            <a:r>
              <a:rPr lang="en-AU" sz="1800" dirty="0" err="1"/>
              <a:t>dapibus</a:t>
            </a:r>
            <a:r>
              <a:rPr lang="en-AU" sz="1800" dirty="0"/>
              <a:t> </a:t>
            </a:r>
            <a:r>
              <a:rPr lang="en-AU" sz="1800" dirty="0" err="1"/>
              <a:t>eu</a:t>
            </a:r>
            <a:r>
              <a:rPr lang="en-AU" sz="1800" dirty="0"/>
              <a:t>. </a:t>
            </a:r>
          </a:p>
          <a:p>
            <a:pPr>
              <a:spcBef>
                <a:spcPts val="1200"/>
              </a:spcBef>
              <a:buClr>
                <a:srgbClr val="28A1BD"/>
              </a:buClr>
            </a:pPr>
            <a:r>
              <a:rPr lang="en-AU" sz="1800" dirty="0"/>
              <a:t>Nulla ante </a:t>
            </a:r>
            <a:r>
              <a:rPr lang="en-AU" sz="1800" dirty="0" err="1"/>
              <a:t>justo</a:t>
            </a:r>
            <a:r>
              <a:rPr lang="en-AU" sz="1800" dirty="0"/>
              <a:t>, </a:t>
            </a:r>
            <a:r>
              <a:rPr lang="en-AU" sz="1800" dirty="0" err="1"/>
              <a:t>ultricies</a:t>
            </a:r>
            <a:r>
              <a:rPr lang="en-AU" sz="1800" dirty="0"/>
              <a:t> sed nulla </a:t>
            </a:r>
            <a:r>
              <a:rPr lang="en-AU" sz="1800" dirty="0" err="1"/>
              <a:t>quis</a:t>
            </a:r>
            <a:r>
              <a:rPr lang="en-AU" sz="1800" dirty="0"/>
              <a:t>, </a:t>
            </a:r>
            <a:r>
              <a:rPr lang="en-AU" sz="1800" dirty="0" err="1"/>
              <a:t>facilisis</a:t>
            </a:r>
            <a:r>
              <a:rPr lang="en-AU" sz="1800" dirty="0"/>
              <a:t> </a:t>
            </a:r>
            <a:r>
              <a:rPr lang="en-AU" sz="1800" dirty="0" err="1"/>
              <a:t>consectetur</a:t>
            </a:r>
            <a:r>
              <a:rPr lang="en-AU" sz="1800" dirty="0"/>
              <a:t> magna. </a:t>
            </a:r>
            <a:r>
              <a:rPr lang="en-AU" sz="1800" dirty="0" err="1"/>
              <a:t>Aliquam</a:t>
            </a:r>
            <a:r>
              <a:rPr lang="en-AU" sz="1800" dirty="0"/>
              <a:t> </a:t>
            </a:r>
            <a:r>
              <a:rPr lang="en-AU" sz="1800" dirty="0" err="1"/>
              <a:t>dapibus</a:t>
            </a:r>
            <a:r>
              <a:rPr lang="en-AU" sz="1800" dirty="0"/>
              <a:t>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 Morbi </a:t>
            </a:r>
            <a:r>
              <a:rPr lang="en-AU" sz="1800" dirty="0" err="1"/>
              <a:t>pellentesque</a:t>
            </a:r>
            <a:r>
              <a:rPr lang="en-AU" sz="1800" dirty="0"/>
              <a:t> </a:t>
            </a:r>
            <a:r>
              <a:rPr lang="en-AU" sz="1800" dirty="0" err="1"/>
              <a:t>turpis</a:t>
            </a:r>
            <a:r>
              <a:rPr lang="en-AU" sz="1800" dirty="0"/>
              <a:t> vel </a:t>
            </a:r>
            <a:r>
              <a:rPr lang="en-AU" sz="1800" dirty="0" err="1"/>
              <a:t>nisl</a:t>
            </a:r>
            <a:r>
              <a:rPr lang="en-AU" sz="1800" dirty="0"/>
              <a:t> </a:t>
            </a:r>
            <a:r>
              <a:rPr lang="en-AU" sz="1800" dirty="0" err="1"/>
              <a:t>scelerisque</a:t>
            </a:r>
            <a:r>
              <a:rPr lang="en-AU" sz="1800" dirty="0"/>
              <a:t> </a:t>
            </a:r>
            <a:r>
              <a:rPr lang="en-AU" sz="1800" dirty="0" err="1"/>
              <a:t>hendrerit</a:t>
            </a:r>
            <a:r>
              <a:rPr lang="en-AU" sz="1800" dirty="0"/>
              <a:t> </a:t>
            </a:r>
            <a:r>
              <a:rPr lang="en-AU" sz="1800" dirty="0" err="1"/>
              <a:t>ut</a:t>
            </a:r>
            <a:r>
              <a:rPr lang="en-AU" sz="1800" dirty="0"/>
              <a:t> pharetra </a:t>
            </a:r>
            <a:r>
              <a:rPr lang="en-AU" sz="1800" dirty="0" err="1"/>
              <a:t>lacus</a:t>
            </a:r>
            <a:r>
              <a:rPr lang="en-AU" sz="1800" dirty="0"/>
              <a:t>.</a:t>
            </a:r>
          </a:p>
          <a:p>
            <a:pPr>
              <a:spcBef>
                <a:spcPts val="1200"/>
              </a:spcBef>
              <a:buClr>
                <a:srgbClr val="28A1BD"/>
              </a:buClr>
            </a:pPr>
            <a:r>
              <a:rPr lang="en-AU" sz="1800" dirty="0" err="1"/>
              <a:t>Pellentesque</a:t>
            </a:r>
            <a:r>
              <a:rPr lang="en-AU" sz="1800" dirty="0"/>
              <a:t> habitant </a:t>
            </a:r>
            <a:r>
              <a:rPr lang="en-AU" sz="1800" dirty="0" err="1"/>
              <a:t>morbi</a:t>
            </a:r>
            <a:r>
              <a:rPr lang="en-AU" sz="1800" dirty="0"/>
              <a:t> </a:t>
            </a:r>
            <a:r>
              <a:rPr lang="en-AU" sz="1800" dirty="0" err="1"/>
              <a:t>tristique</a:t>
            </a:r>
            <a:r>
              <a:rPr lang="en-AU" sz="1800" dirty="0"/>
              <a:t> </a:t>
            </a:r>
            <a:r>
              <a:rPr lang="en-AU" sz="1800" dirty="0" err="1"/>
              <a:t>senectus</a:t>
            </a:r>
            <a:r>
              <a:rPr lang="en-AU" sz="1800" dirty="0"/>
              <a:t> et </a:t>
            </a:r>
            <a:r>
              <a:rPr lang="en-AU" sz="1800" dirty="0" err="1"/>
              <a:t>netus</a:t>
            </a:r>
            <a:r>
              <a:rPr lang="en-AU" sz="1800" dirty="0"/>
              <a:t> et </a:t>
            </a:r>
            <a:r>
              <a:rPr lang="en-AU" sz="1800" dirty="0" err="1"/>
              <a:t>malesuada</a:t>
            </a:r>
            <a:r>
              <a:rPr lang="en-AU" sz="1800" dirty="0"/>
              <a:t> fames ac </a:t>
            </a:r>
            <a:r>
              <a:rPr lang="en-AU" sz="1800" dirty="0" err="1"/>
              <a:t>turpis</a:t>
            </a:r>
            <a:r>
              <a:rPr lang="en-AU" sz="1800" dirty="0"/>
              <a:t> </a:t>
            </a:r>
            <a:r>
              <a:rPr lang="en-AU" sz="1800" dirty="0" err="1"/>
              <a:t>egestas</a:t>
            </a:r>
            <a:r>
              <a:rPr lang="en-AU" sz="1800" dirty="0"/>
              <a:t>. Integer </a:t>
            </a:r>
            <a:r>
              <a:rPr lang="en-AU" sz="1800" dirty="0" err="1"/>
              <a:t>aliquam</a:t>
            </a:r>
            <a:r>
              <a:rPr lang="en-AU" sz="1800" dirty="0"/>
              <a:t> </a:t>
            </a:r>
            <a:r>
              <a:rPr lang="en-AU" sz="1800" dirty="0" err="1"/>
              <a:t>dolor</a:t>
            </a:r>
            <a:r>
              <a:rPr lang="en-AU" sz="1800" dirty="0"/>
              <a:t> </a:t>
            </a:r>
            <a:r>
              <a:rPr lang="en-AU" sz="1800" dirty="0" err="1"/>
              <a:t>accumsan</a:t>
            </a:r>
            <a:r>
              <a:rPr lang="en-AU" sz="1800" dirty="0"/>
              <a:t> </a:t>
            </a:r>
            <a:r>
              <a:rPr lang="en-AU" sz="1800" dirty="0" err="1"/>
              <a:t>nunc</a:t>
            </a:r>
            <a:r>
              <a:rPr lang="en-AU" sz="1800" dirty="0"/>
              <a:t> </a:t>
            </a:r>
            <a:r>
              <a:rPr lang="en-AU" sz="1800" dirty="0" err="1"/>
              <a:t>posuere</a:t>
            </a:r>
            <a:r>
              <a:rPr lang="en-AU" sz="1800" dirty="0"/>
              <a:t> gravida. Sed </a:t>
            </a:r>
            <a:r>
              <a:rPr lang="en-AU" sz="1800" dirty="0" err="1"/>
              <a:t>viverra</a:t>
            </a:r>
            <a:r>
              <a:rPr lang="en-AU" sz="1800" dirty="0"/>
              <a:t> </a:t>
            </a:r>
          </a:p>
          <a:p>
            <a:pPr>
              <a:spcBef>
                <a:spcPts val="1200"/>
              </a:spcBef>
              <a:buClr>
                <a:srgbClr val="28A1BD"/>
              </a:buClr>
            </a:pPr>
            <a:endParaRPr lang="en-AU" sz="1800" dirty="0"/>
          </a:p>
          <a:p>
            <a:pPr>
              <a:spcBef>
                <a:spcPts val="1200"/>
              </a:spcBef>
              <a:buClr>
                <a:srgbClr val="28A1BD"/>
              </a:buClr>
            </a:pPr>
            <a:r>
              <a:rPr lang="en-AU" sz="1800" dirty="0"/>
              <a:t>Lorem ipsum </a:t>
            </a:r>
            <a:r>
              <a:rPr lang="en-AU" sz="1800" dirty="0" err="1"/>
              <a:t>dolor</a:t>
            </a:r>
            <a:r>
              <a:rPr lang="en-AU" sz="1800" dirty="0"/>
              <a:t> sit </a:t>
            </a:r>
            <a:r>
              <a:rPr lang="en-AU" sz="1800" dirty="0" err="1"/>
              <a:t>amet</a:t>
            </a:r>
            <a:r>
              <a:rPr lang="en-AU" sz="1800" dirty="0"/>
              <a:t>, </a:t>
            </a:r>
            <a:r>
              <a:rPr lang="en-AU" sz="1800" dirty="0" err="1"/>
              <a:t>consectetur</a:t>
            </a:r>
            <a:r>
              <a:rPr lang="en-AU" sz="1800" dirty="0"/>
              <a:t> </a:t>
            </a:r>
            <a:r>
              <a:rPr lang="en-AU" sz="1800" dirty="0" err="1"/>
              <a:t>adipiscing</a:t>
            </a:r>
            <a:r>
              <a:rPr lang="en-AU" sz="1800" dirty="0"/>
              <a:t> </a:t>
            </a:r>
            <a:r>
              <a:rPr lang="en-AU" sz="1800" dirty="0" err="1"/>
              <a:t>elit</a:t>
            </a:r>
            <a:r>
              <a:rPr lang="en-AU" sz="1800" dirty="0"/>
              <a:t>. </a:t>
            </a:r>
            <a:r>
              <a:rPr lang="en-AU" sz="1800" dirty="0" err="1"/>
              <a:t>Suspendisse</a:t>
            </a:r>
            <a:r>
              <a:rPr lang="en-AU" sz="1800" dirty="0"/>
              <a:t> et </a:t>
            </a:r>
            <a:r>
              <a:rPr lang="en-AU" sz="1800" dirty="0" err="1"/>
              <a:t>vehicula</a:t>
            </a:r>
            <a:r>
              <a:rPr lang="en-AU" sz="1800" dirty="0"/>
              <a:t> </a:t>
            </a:r>
            <a:r>
              <a:rPr lang="en-AU" sz="1800" dirty="0" err="1"/>
              <a:t>risus</a:t>
            </a:r>
            <a:r>
              <a:rPr lang="en-AU" sz="1800" dirty="0"/>
              <a:t>. </a:t>
            </a:r>
            <a:r>
              <a:rPr lang="en-AU" sz="1800" dirty="0" err="1"/>
              <a:t>Mauris</a:t>
            </a:r>
            <a:r>
              <a:rPr lang="en-AU" sz="1800" dirty="0"/>
              <a:t> </a:t>
            </a:r>
            <a:r>
              <a:rPr lang="en-AU" sz="1800" dirty="0" err="1"/>
              <a:t>aliquet</a:t>
            </a:r>
            <a:r>
              <a:rPr lang="en-AU" sz="1800" dirty="0"/>
              <a:t> </a:t>
            </a:r>
            <a:r>
              <a:rPr lang="en-AU" sz="1800" dirty="0" err="1"/>
              <a:t>lectus</a:t>
            </a:r>
            <a:r>
              <a:rPr lang="en-AU" sz="1800" dirty="0"/>
              <a:t> </a:t>
            </a:r>
            <a:r>
              <a:rPr lang="en-AU" sz="1800" dirty="0" err="1"/>
              <a:t>urna</a:t>
            </a:r>
            <a:r>
              <a:rPr lang="en-AU" sz="1800" dirty="0"/>
              <a:t>, id cursus </a:t>
            </a:r>
            <a:r>
              <a:rPr lang="en-AU" sz="1800" dirty="0" err="1"/>
              <a:t>urna</a:t>
            </a:r>
            <a:r>
              <a:rPr lang="en-AU" sz="1800" dirty="0"/>
              <a:t> dapibus </a:t>
            </a:r>
            <a:r>
              <a:rPr lang="en-AU" sz="1800" dirty="0" err="1"/>
              <a:t>eu</a:t>
            </a:r>
            <a:r>
              <a:rPr lang="en-AU" sz="1800" dirty="0"/>
              <a:t>. </a:t>
            </a:r>
          </a:p>
          <a:p>
            <a:pPr>
              <a:spcBef>
                <a:spcPts val="1200"/>
              </a:spcBef>
              <a:buClr>
                <a:srgbClr val="28A1BD"/>
              </a:buClr>
            </a:pPr>
            <a:r>
              <a:rPr lang="en-AU" sz="1800" dirty="0"/>
              <a:t>Nulla ante </a:t>
            </a:r>
            <a:r>
              <a:rPr lang="en-AU" sz="1800" dirty="0" err="1"/>
              <a:t>justo</a:t>
            </a:r>
            <a:r>
              <a:rPr lang="en-AU" sz="1800" dirty="0"/>
              <a:t>, </a:t>
            </a:r>
            <a:r>
              <a:rPr lang="en-AU" sz="1800" dirty="0" err="1"/>
              <a:t>ultricies</a:t>
            </a:r>
            <a:r>
              <a:rPr lang="en-AU" sz="1800" dirty="0"/>
              <a:t> sed nulla </a:t>
            </a:r>
            <a:r>
              <a:rPr lang="en-AU" sz="1800" dirty="0" err="1"/>
              <a:t>quis</a:t>
            </a:r>
            <a:r>
              <a:rPr lang="en-AU" sz="1800" dirty="0"/>
              <a:t>, </a:t>
            </a:r>
            <a:r>
              <a:rPr lang="en-AU" sz="1800" dirty="0" err="1"/>
              <a:t>facilisis</a:t>
            </a:r>
            <a:r>
              <a:rPr lang="en-AU" sz="1800" dirty="0"/>
              <a:t> </a:t>
            </a:r>
            <a:r>
              <a:rPr lang="en-AU" sz="1800" dirty="0" err="1"/>
              <a:t>consectetur</a:t>
            </a:r>
            <a:r>
              <a:rPr lang="en-AU" sz="1800" dirty="0"/>
              <a:t> magna. </a:t>
            </a:r>
            <a:r>
              <a:rPr lang="en-AU" sz="1800" dirty="0" err="1"/>
              <a:t>Aliquam</a:t>
            </a:r>
            <a:r>
              <a:rPr lang="en-AU" sz="1800" dirty="0"/>
              <a:t> dapibus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 Morbi </a:t>
            </a:r>
            <a:r>
              <a:rPr lang="en-AU" sz="1800" dirty="0" err="1"/>
              <a:t>pellentesque</a:t>
            </a:r>
            <a:r>
              <a:rPr lang="en-AU" sz="1800" dirty="0"/>
              <a:t> </a:t>
            </a:r>
            <a:r>
              <a:rPr lang="en-AU" sz="1800" dirty="0" err="1"/>
              <a:t>turpis</a:t>
            </a:r>
            <a:r>
              <a:rPr lang="en-AU" sz="1800" dirty="0"/>
              <a:t> vel </a:t>
            </a:r>
            <a:r>
              <a:rPr lang="en-AU" sz="1800" dirty="0" err="1"/>
              <a:t>nisl</a:t>
            </a:r>
            <a:r>
              <a:rPr lang="en-AU" sz="1800" dirty="0"/>
              <a:t> </a:t>
            </a:r>
            <a:r>
              <a:rPr lang="en-AU" sz="1800" dirty="0" err="1"/>
              <a:t>scelerisque</a:t>
            </a:r>
            <a:r>
              <a:rPr lang="en-AU" sz="1800" dirty="0"/>
              <a:t> </a:t>
            </a:r>
            <a:r>
              <a:rPr lang="en-AU" sz="1800" dirty="0" err="1"/>
              <a:t>hendrerit</a:t>
            </a:r>
            <a:r>
              <a:rPr lang="en-AU" sz="1800" dirty="0"/>
              <a:t> </a:t>
            </a:r>
            <a:r>
              <a:rPr lang="en-AU" sz="1800" dirty="0" err="1"/>
              <a:t>ut</a:t>
            </a:r>
            <a:r>
              <a:rPr lang="en-AU" sz="1800" dirty="0"/>
              <a:t> pharetra </a:t>
            </a:r>
            <a:r>
              <a:rPr lang="en-AU" sz="1800" dirty="0" err="1"/>
              <a:t>lacus</a:t>
            </a:r>
            <a:r>
              <a:rPr lang="en-AU" sz="1800" dirty="0"/>
              <a:t>.</a:t>
            </a:r>
          </a:p>
          <a:p>
            <a:pPr marL="588963" lvl="1" indent="-268288">
              <a:spcBef>
                <a:spcPts val="1200"/>
              </a:spcBef>
              <a:buClr>
                <a:srgbClr val="28A1BD"/>
              </a:buClr>
              <a:buFont typeface="Arial" panose="020B0604020202020204" pitchFamily="34" charset="0"/>
              <a:buChar char="•"/>
            </a:pPr>
            <a:r>
              <a:rPr lang="en-AU" sz="1800" dirty="0"/>
              <a:t>Duis </a:t>
            </a:r>
            <a:r>
              <a:rPr lang="en-AU" sz="1800" dirty="0" err="1"/>
              <a:t>vulputate</a:t>
            </a:r>
            <a:r>
              <a:rPr lang="en-AU" sz="1800" dirty="0"/>
              <a:t> </a:t>
            </a:r>
            <a:r>
              <a:rPr lang="en-AU" sz="1800" dirty="0" err="1"/>
              <a:t>mollis</a:t>
            </a:r>
            <a:r>
              <a:rPr lang="en-AU" sz="1800" dirty="0"/>
              <a:t> </a:t>
            </a:r>
            <a:r>
              <a:rPr lang="en-AU" sz="1800" dirty="0" err="1"/>
              <a:t>scelerisque</a:t>
            </a:r>
            <a:r>
              <a:rPr lang="en-AU" sz="1800" dirty="0"/>
              <a:t>. Ut cursus semper </a:t>
            </a:r>
            <a:r>
              <a:rPr lang="en-AU" sz="1800" dirty="0" err="1"/>
              <a:t>malesuada</a:t>
            </a:r>
            <a:r>
              <a:rPr lang="en-AU" sz="1800" dirty="0"/>
              <a:t>. Donec semper </a:t>
            </a:r>
            <a:r>
              <a:rPr lang="en-AU" sz="1800" dirty="0" err="1"/>
              <a:t>sapien</a:t>
            </a:r>
            <a:r>
              <a:rPr lang="en-AU" sz="1800" dirty="0"/>
              <a:t> </a:t>
            </a:r>
            <a:r>
              <a:rPr lang="en-AU" sz="1800" dirty="0" err="1"/>
              <a:t>eu</a:t>
            </a:r>
            <a:r>
              <a:rPr lang="en-AU" sz="1800" dirty="0"/>
              <a:t> </a:t>
            </a:r>
            <a:r>
              <a:rPr lang="en-AU" sz="1800" dirty="0" err="1"/>
              <a:t>odio</a:t>
            </a:r>
            <a:r>
              <a:rPr lang="en-AU" sz="1800" dirty="0"/>
              <a:t> </a:t>
            </a:r>
            <a:r>
              <a:rPr lang="en-AU" sz="1800" dirty="0" err="1"/>
              <a:t>vehicula</a:t>
            </a:r>
            <a:r>
              <a:rPr lang="en-AU" sz="1800" dirty="0"/>
              <a:t> </a:t>
            </a:r>
            <a:r>
              <a:rPr lang="en-AU" sz="1800" dirty="0" err="1"/>
              <a:t>condimentum</a:t>
            </a:r>
            <a:r>
              <a:rPr lang="en-AU" sz="1800" dirty="0"/>
              <a:t>. </a:t>
            </a:r>
            <a:r>
              <a:rPr lang="en-AU" sz="1800" dirty="0" err="1"/>
              <a:t>Aliquam</a:t>
            </a:r>
            <a:r>
              <a:rPr lang="en-AU" sz="1800" dirty="0"/>
              <a:t> </a:t>
            </a:r>
            <a:r>
              <a:rPr lang="en-AU" sz="1800" dirty="0" err="1"/>
              <a:t>dapibus</a:t>
            </a:r>
            <a:r>
              <a:rPr lang="en-AU" sz="1800" dirty="0"/>
              <a:t> </a:t>
            </a:r>
            <a:r>
              <a:rPr lang="en-AU" sz="1800" dirty="0" err="1"/>
              <a:t>aliquet</a:t>
            </a:r>
            <a:r>
              <a:rPr lang="en-AU" sz="1800" dirty="0"/>
              <a:t> nisi, ac </a:t>
            </a:r>
            <a:r>
              <a:rPr lang="en-AU" sz="1800" dirty="0" err="1"/>
              <a:t>imperdiet</a:t>
            </a:r>
            <a:r>
              <a:rPr lang="en-AU" sz="1800" dirty="0"/>
              <a:t> </a:t>
            </a:r>
            <a:r>
              <a:rPr lang="en-AU" sz="1800" dirty="0" err="1"/>
              <a:t>velit</a:t>
            </a:r>
            <a:r>
              <a:rPr lang="en-AU" sz="1800" dirty="0"/>
              <a:t> </a:t>
            </a:r>
            <a:r>
              <a:rPr lang="en-AU" sz="1800" dirty="0" err="1"/>
              <a:t>vehicula</a:t>
            </a:r>
            <a:r>
              <a:rPr lang="en-AU" sz="1800" dirty="0"/>
              <a:t> et.</a:t>
            </a:r>
            <a:endParaRPr lang="en-US" sz="1800" dirty="0"/>
          </a:p>
        </p:txBody>
      </p:sp>
      <p:sp>
        <p:nvSpPr>
          <p:cNvPr id="9" name="Title 1">
            <a:extLst>
              <a:ext uri="{FF2B5EF4-FFF2-40B4-BE49-F238E27FC236}">
                <a16:creationId xmlns:a16="http://schemas.microsoft.com/office/drawing/2014/main" id="{EDA62EEB-A960-3800-3D99-5B6F2C181289}"/>
              </a:ext>
            </a:extLst>
          </p:cNvPr>
          <p:cNvSpPr txBox="1">
            <a:spLocks noGrp="1"/>
          </p:cNvSpPr>
          <p:nvPr>
            <p:ph type="title"/>
          </p:nvPr>
        </p:nvSpPr>
        <p:spPr>
          <a:xfrm>
            <a:off x="542925" y="1223475"/>
            <a:ext cx="11074917" cy="746002"/>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500" b="1" i="0" kern="1200" baseline="0">
                <a:solidFill>
                  <a:schemeClr val="accent1"/>
                </a:solidFill>
                <a:latin typeface="Calibri" panose="020F0502020204030204" pitchFamily="34" charset="0"/>
                <a:ea typeface="+mj-ea"/>
                <a:cs typeface="+mj-cs"/>
              </a:defRPr>
            </a:lvl1pPr>
          </a:lstStyle>
          <a:p>
            <a:r>
              <a:rPr lang="en-US" b="1">
                <a:solidFill>
                  <a:srgbClr val="28A1BD"/>
                </a:solidFill>
                <a:latin typeface="+mn-lt"/>
              </a:rPr>
              <a:t>Click to edit Master title style</a:t>
            </a:r>
            <a:endParaRPr lang="en-US" b="1" dirty="0">
              <a:solidFill>
                <a:srgbClr val="28A1BD"/>
              </a:solidFill>
              <a:latin typeface="+mn-lt"/>
            </a:endParaRPr>
          </a:p>
        </p:txBody>
      </p:sp>
      <p:pic>
        <p:nvPicPr>
          <p:cNvPr id="10" name="Picture 9">
            <a:extLst>
              <a:ext uri="{FF2B5EF4-FFF2-40B4-BE49-F238E27FC236}">
                <a16:creationId xmlns:a16="http://schemas.microsoft.com/office/drawing/2014/main" id="{621A8D83-9DB1-66BA-02C4-7766D7F4A72E}"/>
              </a:ext>
            </a:extLst>
          </p:cNvPr>
          <p:cNvPicPr>
            <a:picLocks noChangeAspect="1"/>
          </p:cNvPicPr>
          <p:nvPr userDrawn="1"/>
        </p:nvPicPr>
        <p:blipFill rotWithShape="1">
          <a:blip r:embed="rId2"/>
          <a:srcRect l="8623" t="58803" r="15950" b="3358"/>
          <a:stretch/>
        </p:blipFill>
        <p:spPr>
          <a:xfrm>
            <a:off x="8088922" y="0"/>
            <a:ext cx="4103078" cy="2594956"/>
          </a:xfrm>
          <a:prstGeom prst="rect">
            <a:avLst/>
          </a:prstGeom>
        </p:spPr>
      </p:pic>
    </p:spTree>
    <p:extLst>
      <p:ext uri="{BB962C8B-B14F-4D97-AF65-F5344CB8AC3E}">
        <p14:creationId xmlns:p14="http://schemas.microsoft.com/office/powerpoint/2010/main" val="693806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colour | Corpora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2EAE41-F521-C583-6B25-EDF6C38AFDD2}"/>
              </a:ext>
            </a:extLst>
          </p:cNvPr>
          <p:cNvSpPr/>
          <p:nvPr userDrawn="1"/>
        </p:nvSpPr>
        <p:spPr>
          <a:xfrm>
            <a:off x="0" y="0"/>
            <a:ext cx="6014720" cy="68580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A1BD"/>
              </a:solidFill>
            </a:endParaRPr>
          </a:p>
        </p:txBody>
      </p:sp>
      <p:sp>
        <p:nvSpPr>
          <p:cNvPr id="2" name="Subtitle 2">
            <a:extLst>
              <a:ext uri="{FF2B5EF4-FFF2-40B4-BE49-F238E27FC236}">
                <a16:creationId xmlns:a16="http://schemas.microsoft.com/office/drawing/2014/main" id="{0C39D51B-F64A-7503-E426-4B3900C9EE43}"/>
              </a:ext>
            </a:extLst>
          </p:cNvPr>
          <p:cNvSpPr>
            <a:spLocks noGrp="1"/>
          </p:cNvSpPr>
          <p:nvPr>
            <p:ph type="subTitle" idx="4294967295" hasCustomPrompt="1"/>
          </p:nvPr>
        </p:nvSpPr>
        <p:spPr>
          <a:xfrm>
            <a:off x="6473524" y="3457575"/>
            <a:ext cx="5272008" cy="243766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sp>
        <p:nvSpPr>
          <p:cNvPr id="4" name="Title 1">
            <a:extLst>
              <a:ext uri="{FF2B5EF4-FFF2-40B4-BE49-F238E27FC236}">
                <a16:creationId xmlns:a16="http://schemas.microsoft.com/office/drawing/2014/main" id="{1166885D-A00C-277A-7DB5-EA1A00719BDF}"/>
              </a:ext>
            </a:extLst>
          </p:cNvPr>
          <p:cNvSpPr>
            <a:spLocks noGrp="1"/>
          </p:cNvSpPr>
          <p:nvPr>
            <p:ph type="ctrTitle" idx="4294967295" hasCustomPrompt="1"/>
          </p:nvPr>
        </p:nvSpPr>
        <p:spPr>
          <a:xfrm>
            <a:off x="6473524" y="1155770"/>
            <a:ext cx="5272008" cy="2032547"/>
          </a:xfrm>
        </p:spPr>
        <p:txBody>
          <a:bodyPr vert="horz" lIns="91440" tIns="45720" rIns="91440" bIns="45720" rtlCol="0" anchor="t">
            <a:noAutofit/>
          </a:bodyPr>
          <a:lstStyle>
            <a:lvl1pPr>
              <a:defRPr lang="en-US" sz="4400" baseline="0" dirty="0">
                <a:solidFill>
                  <a:schemeClr val="accent1"/>
                </a:solidFill>
              </a:defRPr>
            </a:lvl1pPr>
          </a:lstStyle>
          <a:p>
            <a:r>
              <a:rPr lang="en-US" b="1" dirty="0">
                <a:solidFill>
                  <a:srgbClr val="28A1BD"/>
                </a:solidFill>
                <a:latin typeface="+mn-lt"/>
              </a:rPr>
              <a:t>Example expanded title for presentation,</a:t>
            </a:r>
            <a:br>
              <a:rPr lang="en-US" b="1" dirty="0">
                <a:solidFill>
                  <a:srgbClr val="28A1BD"/>
                </a:solidFill>
                <a:latin typeface="+mn-lt"/>
              </a:rPr>
            </a:br>
            <a:r>
              <a:rPr lang="en-US" b="1" dirty="0">
                <a:solidFill>
                  <a:srgbClr val="28A1BD"/>
                </a:solidFill>
                <a:latin typeface="+mn-lt"/>
              </a:rPr>
              <a:t>third line.</a:t>
            </a:r>
          </a:p>
        </p:txBody>
      </p:sp>
      <p:sp>
        <p:nvSpPr>
          <p:cNvPr id="14" name="Text Placeholder 13">
            <a:extLst>
              <a:ext uri="{FF2B5EF4-FFF2-40B4-BE49-F238E27FC236}">
                <a16:creationId xmlns:a16="http://schemas.microsoft.com/office/drawing/2014/main" id="{F9DA4236-B555-B18E-35F5-4F2AE1B6B83F}"/>
              </a:ext>
            </a:extLst>
          </p:cNvPr>
          <p:cNvSpPr>
            <a:spLocks noGrp="1"/>
          </p:cNvSpPr>
          <p:nvPr>
            <p:ph type="body" sz="quarter" idx="10" hasCustomPrompt="1"/>
          </p:nvPr>
        </p:nvSpPr>
        <p:spPr>
          <a:xfrm>
            <a:off x="373575" y="3457575"/>
            <a:ext cx="5190097" cy="24384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Lorem ipsum </a:t>
            </a:r>
            <a:r>
              <a:rPr kumimoji="0" lang="en-AU" sz="2000" b="0" i="0" u="none" strike="noStrike" kern="1200" cap="none" spc="0" normalizeH="0" baseline="0" noProof="0" dirty="0" err="1">
                <a:ln>
                  <a:noFill/>
                </a:ln>
                <a:solidFill>
                  <a:schemeClr val="bg1"/>
                </a:solidFill>
                <a:effectLst/>
                <a:uLnTx/>
                <a:uFillTx/>
                <a:latin typeface="+mn-lt"/>
                <a:ea typeface="+mn-ea"/>
                <a:cs typeface="+mn-cs"/>
              </a:rPr>
              <a:t>dolor</a:t>
            </a:r>
            <a:r>
              <a:rPr kumimoji="0" lang="en-AU" sz="2000" b="0" i="0" u="none" strike="noStrike" kern="1200" cap="none" spc="0" normalizeH="0" baseline="0" noProof="0" dirty="0">
                <a:ln>
                  <a:noFill/>
                </a:ln>
                <a:solidFill>
                  <a:schemeClr val="bg1"/>
                </a:solidFill>
                <a:effectLst/>
                <a:uLnTx/>
                <a:uFillTx/>
                <a:latin typeface="+mn-lt"/>
                <a:ea typeface="+mn-ea"/>
                <a:cs typeface="+mn-cs"/>
              </a:rPr>
              <a:t> sit </a:t>
            </a:r>
            <a:r>
              <a:rPr kumimoji="0" lang="en-AU" sz="2000" b="0" i="0" u="none" strike="noStrike" kern="1200" cap="none" spc="0" normalizeH="0" baseline="0" noProof="0" dirty="0" err="1">
                <a:ln>
                  <a:noFill/>
                </a:ln>
                <a:solidFill>
                  <a:schemeClr val="bg1"/>
                </a:solidFill>
                <a:effectLst/>
                <a:uLnTx/>
                <a:uFillTx/>
                <a:latin typeface="+mn-lt"/>
                <a:ea typeface="+mn-ea"/>
                <a:cs typeface="+mn-cs"/>
              </a:rPr>
              <a:t>amet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adipiscing</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elit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Suspendisse</a:t>
            </a:r>
            <a:r>
              <a:rPr kumimoji="0" lang="en-AU" sz="2000" b="0" i="0" u="none" strike="noStrike" kern="1200" cap="none" spc="0" normalizeH="0" baseline="0" noProof="0" dirty="0">
                <a:ln>
                  <a:noFill/>
                </a:ln>
                <a:solidFill>
                  <a:schemeClr val="bg1"/>
                </a:solidFill>
                <a:effectLst/>
                <a:uLnTx/>
                <a:uFillTx/>
                <a:latin typeface="+mn-lt"/>
                <a:ea typeface="+mn-ea"/>
                <a:cs typeface="+mn-cs"/>
              </a:rPr>
              <a:t> et </a:t>
            </a:r>
            <a:r>
              <a:rPr kumimoji="0" lang="en-AU" sz="2000" b="0" i="0" u="none" strike="noStrike" kern="1200" cap="none" spc="0" normalizeH="0" baseline="0" noProof="0" dirty="0" err="1">
                <a:ln>
                  <a:noFill/>
                </a:ln>
                <a:solidFill>
                  <a:schemeClr val="bg1"/>
                </a:solidFill>
                <a:effectLst/>
                <a:uLnTx/>
                <a:uFillTx/>
                <a:latin typeface="+mn-lt"/>
                <a:ea typeface="+mn-ea"/>
                <a:cs typeface="+mn-cs"/>
              </a:rPr>
              <a:t>vehicula</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risus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Mauris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aliquet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lectus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id cursus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dapibus </a:t>
            </a:r>
            <a:r>
              <a:rPr kumimoji="0" lang="en-AU" sz="2000" b="0" i="0" u="none" strike="noStrike" kern="1200" cap="none" spc="0" normalizeH="0" baseline="0" noProof="0" dirty="0" err="1">
                <a:ln>
                  <a:noFill/>
                </a:ln>
                <a:solidFill>
                  <a:schemeClr val="bg1"/>
                </a:solidFill>
                <a:effectLst/>
                <a:uLnTx/>
                <a:uFillTx/>
                <a:latin typeface="+mn-lt"/>
                <a:ea typeface="+mn-ea"/>
                <a:cs typeface="+mn-cs"/>
              </a:rPr>
              <a:t>eu</a:t>
            </a:r>
            <a:r>
              <a:rPr kumimoji="0" lang="en-AU" sz="2000" b="0" i="0" u="none" strike="noStrike" kern="1200" cap="none" spc="0" normalizeH="0" baseline="0" noProof="0" dirty="0">
                <a:ln>
                  <a:noFill/>
                </a:ln>
                <a:solidFill>
                  <a:schemeClr val="bg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Nulla ante </a:t>
            </a:r>
            <a:r>
              <a:rPr kumimoji="0" lang="en-AU" sz="2000" b="0" i="0" u="none" strike="noStrike" kern="1200" cap="none" spc="0" normalizeH="0" baseline="0" noProof="0" dirty="0" err="1">
                <a:ln>
                  <a:noFill/>
                </a:ln>
                <a:solidFill>
                  <a:schemeClr val="bg1"/>
                </a:solidFill>
                <a:effectLst/>
                <a:uLnTx/>
                <a:uFillTx/>
                <a:latin typeface="+mn-lt"/>
                <a:ea typeface="+mn-ea"/>
                <a:cs typeface="+mn-cs"/>
              </a:rPr>
              <a:t>justo</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ultricies</a:t>
            </a:r>
            <a:r>
              <a:rPr kumimoji="0" lang="en-AU" sz="2000" b="0" i="0" u="none" strike="noStrike" kern="1200" cap="none" spc="0" normalizeH="0" baseline="0" noProof="0" dirty="0">
                <a:ln>
                  <a:noFill/>
                </a:ln>
                <a:solidFill>
                  <a:schemeClr val="bg1"/>
                </a:solidFill>
                <a:effectLst/>
                <a:uLnTx/>
                <a:uFillTx/>
                <a:latin typeface="+mn-lt"/>
                <a:ea typeface="+mn-ea"/>
                <a:cs typeface="+mn-cs"/>
              </a:rPr>
              <a:t> sed nulla </a:t>
            </a:r>
            <a:r>
              <a:rPr kumimoji="0" lang="en-AU" sz="2000" b="0" i="0" u="none" strike="noStrike" kern="1200" cap="none" spc="0" normalizeH="0" baseline="0" noProof="0" dirty="0" err="1">
                <a:ln>
                  <a:noFill/>
                </a:ln>
                <a:solidFill>
                  <a:schemeClr val="bg1"/>
                </a:solidFill>
                <a:effectLst/>
                <a:uLnTx/>
                <a:uFillTx/>
                <a:latin typeface="+mn-lt"/>
                <a:ea typeface="+mn-ea"/>
                <a:cs typeface="+mn-cs"/>
              </a:rPr>
              <a:t>quis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facilisis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magna. Morbi </a:t>
            </a:r>
            <a:r>
              <a:rPr kumimoji="0" lang="en-AU" sz="2000" b="0" i="0" u="none" strike="noStrike" kern="1200" cap="none" spc="0" normalizeH="0" baseline="0" noProof="0" dirty="0" err="1">
                <a:ln>
                  <a:noFill/>
                </a:ln>
                <a:solidFill>
                  <a:schemeClr val="bg1"/>
                </a:solidFill>
                <a:effectLst/>
                <a:uLnTx/>
                <a:uFillTx/>
                <a:latin typeface="+mn-lt"/>
                <a:ea typeface="+mn-ea"/>
                <a:cs typeface="+mn-cs"/>
              </a:rPr>
              <a:t>pellentesque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turpis</a:t>
            </a:r>
            <a:r>
              <a:rPr kumimoji="0" lang="en-AU" sz="2000" b="0" i="0" u="none" strike="noStrike" kern="1200" cap="none" spc="0" normalizeH="0" baseline="0" noProof="0" dirty="0">
                <a:ln>
                  <a:noFill/>
                </a:ln>
                <a:solidFill>
                  <a:schemeClr val="bg1"/>
                </a:solidFill>
                <a:effectLst/>
                <a:uLnTx/>
                <a:uFillTx/>
                <a:latin typeface="+mn-lt"/>
                <a:ea typeface="+mn-ea"/>
                <a:cs typeface="+mn-cs"/>
              </a:rPr>
              <a:t> vel </a:t>
            </a:r>
            <a:r>
              <a:rPr kumimoji="0" lang="en-AU" sz="2000" b="0" i="0" u="none" strike="noStrike" kern="1200" cap="none" spc="0" normalizeH="0" baseline="0" noProof="0" dirty="0" err="1">
                <a:ln>
                  <a:noFill/>
                </a:ln>
                <a:solidFill>
                  <a:schemeClr val="bg1"/>
                </a:solidFill>
                <a:effectLst/>
                <a:uLnTx/>
                <a:uFillTx/>
                <a:latin typeface="+mn-lt"/>
                <a:ea typeface="+mn-ea"/>
                <a:cs typeface="+mn-cs"/>
              </a:rPr>
              <a:t>nisl</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scelerisque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hendrerit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ut</a:t>
            </a:r>
            <a:r>
              <a:rPr kumimoji="0" lang="en-AU" sz="2000" b="0" i="0" u="none" strike="noStrike" kern="1200" cap="none" spc="0" normalizeH="0" baseline="0" noProof="0" dirty="0">
                <a:ln>
                  <a:noFill/>
                </a:ln>
                <a:solidFill>
                  <a:schemeClr val="bg1"/>
                </a:solidFill>
                <a:effectLst/>
                <a:uLnTx/>
                <a:uFillTx/>
                <a:latin typeface="+mn-lt"/>
                <a:ea typeface="+mn-ea"/>
                <a:cs typeface="+mn-cs"/>
              </a:rPr>
              <a:t> pharetra </a:t>
            </a:r>
            <a:r>
              <a:rPr kumimoji="0" lang="en-AU" sz="2000" b="0" i="0" u="none" strike="noStrike" kern="1200" cap="none" spc="0" normalizeH="0" baseline="0" noProof="0" dirty="0" err="1">
                <a:ln>
                  <a:noFill/>
                </a:ln>
                <a:solidFill>
                  <a:schemeClr val="bg1"/>
                </a:solidFill>
                <a:effectLst/>
                <a:uLnTx/>
                <a:uFillTx/>
                <a:latin typeface="+mn-lt"/>
                <a:ea typeface="+mn-ea"/>
                <a:cs typeface="+mn-cs"/>
              </a:rPr>
              <a:t>lacus</a:t>
            </a:r>
            <a:r>
              <a:rPr kumimoji="0" lang="en-AU" sz="2000" b="0" i="0" u="none" strike="noStrike" kern="1200" cap="none" spc="0" normalizeH="0" baseline="0" noProof="0" dirty="0">
                <a:ln>
                  <a:noFill/>
                </a:ln>
                <a:solidFill>
                  <a:schemeClr val="bg1"/>
                </a:solidFill>
                <a:effectLst/>
                <a:uLnTx/>
                <a:uFillTx/>
                <a:latin typeface="+mn-lt"/>
                <a:ea typeface="+mn-ea"/>
                <a:cs typeface="+mn-cs"/>
              </a:rPr>
              <a:t>.</a:t>
            </a:r>
          </a:p>
          <a:p>
            <a:pPr algn="l">
              <a:spcBef>
                <a:spcPts val="1200"/>
              </a:spcBef>
            </a:pPr>
            <a:endParaRPr lang="en-US" sz="2000" dirty="0"/>
          </a:p>
        </p:txBody>
      </p:sp>
      <p:sp>
        <p:nvSpPr>
          <p:cNvPr id="16" name="Text Placeholder 15">
            <a:extLst>
              <a:ext uri="{FF2B5EF4-FFF2-40B4-BE49-F238E27FC236}">
                <a16:creationId xmlns:a16="http://schemas.microsoft.com/office/drawing/2014/main" id="{FA1A6EF9-6AF1-B172-CC8B-692AF3FA8D66}"/>
              </a:ext>
            </a:extLst>
          </p:cNvPr>
          <p:cNvSpPr>
            <a:spLocks noGrp="1"/>
          </p:cNvSpPr>
          <p:nvPr>
            <p:ph type="body" sz="quarter" idx="11" hasCustomPrompt="1"/>
          </p:nvPr>
        </p:nvSpPr>
        <p:spPr>
          <a:xfrm>
            <a:off x="369194" y="1155770"/>
            <a:ext cx="5194478"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400" b="1" kern="1200" noProof="0" dirty="0">
                <a:solidFill>
                  <a:schemeClr val="accent3"/>
                </a:solidFill>
                <a:latin typeface="+mn-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sp>
        <p:nvSpPr>
          <p:cNvPr id="17" name="TextBox 16">
            <a:extLst>
              <a:ext uri="{FF2B5EF4-FFF2-40B4-BE49-F238E27FC236}">
                <a16:creationId xmlns:a16="http://schemas.microsoft.com/office/drawing/2014/main" id="{32D74010-7C3D-D63A-FA0B-BBA5B2D588EC}"/>
              </a:ext>
            </a:extLst>
          </p:cNvPr>
          <p:cNvSpPr txBox="1"/>
          <p:nvPr userDrawn="1"/>
        </p:nvSpPr>
        <p:spPr>
          <a:xfrm>
            <a:off x="8706118" y="193183"/>
            <a:ext cx="3485882" cy="1864615"/>
          </a:xfrm>
          <a:prstGeom prst="rect">
            <a:avLst/>
          </a:prstGeom>
        </p:spPr>
        <p:txBody>
          <a:bodyPr vert="horz" wrap="square" lIns="0" tIns="0" rIns="0" bIns="0" numCol="2" spcCol="360000" rtlCol="0" anchor="ctr" anchorCtr="0">
            <a:normAutofit/>
          </a:bodyPr>
          <a:lstStyle/>
          <a:p>
            <a:pPr algn="l">
              <a:spcBef>
                <a:spcPts val="1200"/>
              </a:spcBef>
            </a:pPr>
            <a:endParaRPr lang="en-US" sz="1800" dirty="0"/>
          </a:p>
        </p:txBody>
      </p:sp>
    </p:spTree>
    <p:extLst>
      <p:ext uri="{BB962C8B-B14F-4D97-AF65-F5344CB8AC3E}">
        <p14:creationId xmlns:p14="http://schemas.microsoft.com/office/powerpoint/2010/main" val="3496976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alf colour | Indigenou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2EAE41-F521-C583-6B25-EDF6C38AFDD2}"/>
              </a:ext>
            </a:extLst>
          </p:cNvPr>
          <p:cNvSpPr/>
          <p:nvPr/>
        </p:nvSpPr>
        <p:spPr>
          <a:xfrm>
            <a:off x="0" y="0"/>
            <a:ext cx="6014720" cy="68580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A1BD"/>
              </a:solidFill>
            </a:endParaRPr>
          </a:p>
        </p:txBody>
      </p:sp>
      <p:sp>
        <p:nvSpPr>
          <p:cNvPr id="17" name="TextBox 16">
            <a:extLst>
              <a:ext uri="{FF2B5EF4-FFF2-40B4-BE49-F238E27FC236}">
                <a16:creationId xmlns:a16="http://schemas.microsoft.com/office/drawing/2014/main" id="{32D74010-7C3D-D63A-FA0B-BBA5B2D588EC}"/>
              </a:ext>
            </a:extLst>
          </p:cNvPr>
          <p:cNvSpPr txBox="1"/>
          <p:nvPr/>
        </p:nvSpPr>
        <p:spPr>
          <a:xfrm>
            <a:off x="8706118" y="193183"/>
            <a:ext cx="3485882" cy="1864615"/>
          </a:xfrm>
          <a:prstGeom prst="rect">
            <a:avLst/>
          </a:prstGeom>
        </p:spPr>
        <p:txBody>
          <a:bodyPr vert="horz" wrap="square" lIns="0" tIns="0" rIns="0" bIns="0" numCol="2" spcCol="360000" rtlCol="0" anchor="ctr" anchorCtr="0">
            <a:normAutofit/>
          </a:bodyPr>
          <a:lstStyle/>
          <a:p>
            <a:pPr algn="l">
              <a:spcBef>
                <a:spcPts val="1200"/>
              </a:spcBef>
            </a:pPr>
            <a:endParaRPr lang="en-US" sz="1800" dirty="0"/>
          </a:p>
        </p:txBody>
      </p:sp>
      <p:pic>
        <p:nvPicPr>
          <p:cNvPr id="3" name="Picture 2">
            <a:extLst>
              <a:ext uri="{FF2B5EF4-FFF2-40B4-BE49-F238E27FC236}">
                <a16:creationId xmlns:a16="http://schemas.microsoft.com/office/drawing/2014/main" id="{5F3BEA7A-9690-1777-1F5B-48B80C67028F}"/>
              </a:ext>
            </a:extLst>
          </p:cNvPr>
          <p:cNvPicPr>
            <a:picLocks noChangeAspect="1"/>
          </p:cNvPicPr>
          <p:nvPr userDrawn="1"/>
        </p:nvPicPr>
        <p:blipFill rotWithShape="1">
          <a:blip r:embed="rId2"/>
          <a:srcRect l="13219" r="18193" b="70238"/>
          <a:stretch/>
        </p:blipFill>
        <p:spPr>
          <a:xfrm>
            <a:off x="-1" y="4761763"/>
            <a:ext cx="6014721" cy="2096237"/>
          </a:xfrm>
          <a:prstGeom prst="rect">
            <a:avLst/>
          </a:prstGeom>
        </p:spPr>
      </p:pic>
      <p:sp>
        <p:nvSpPr>
          <p:cNvPr id="15" name="Subtitle 2">
            <a:extLst>
              <a:ext uri="{FF2B5EF4-FFF2-40B4-BE49-F238E27FC236}">
                <a16:creationId xmlns:a16="http://schemas.microsoft.com/office/drawing/2014/main" id="{25B947A4-B239-F160-09DD-EF8A2C9EAD22}"/>
              </a:ext>
            </a:extLst>
          </p:cNvPr>
          <p:cNvSpPr>
            <a:spLocks noGrp="1"/>
          </p:cNvSpPr>
          <p:nvPr>
            <p:ph type="subTitle" idx="4294967295" hasCustomPrompt="1"/>
          </p:nvPr>
        </p:nvSpPr>
        <p:spPr>
          <a:xfrm>
            <a:off x="6473524" y="2906590"/>
            <a:ext cx="5272008" cy="243766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sp>
        <p:nvSpPr>
          <p:cNvPr id="18" name="Title 1">
            <a:extLst>
              <a:ext uri="{FF2B5EF4-FFF2-40B4-BE49-F238E27FC236}">
                <a16:creationId xmlns:a16="http://schemas.microsoft.com/office/drawing/2014/main" id="{08729123-7BF5-BF21-6CD7-D7275D1A1E6B}"/>
              </a:ext>
            </a:extLst>
          </p:cNvPr>
          <p:cNvSpPr>
            <a:spLocks noGrp="1"/>
          </p:cNvSpPr>
          <p:nvPr>
            <p:ph type="ctrTitle" idx="4294967295" hasCustomPrompt="1"/>
          </p:nvPr>
        </p:nvSpPr>
        <p:spPr>
          <a:xfrm>
            <a:off x="6473524" y="604785"/>
            <a:ext cx="5272008" cy="2032547"/>
          </a:xfrm>
        </p:spPr>
        <p:txBody>
          <a:bodyPr vert="horz" lIns="91440" tIns="45720" rIns="91440" bIns="45720" rtlCol="0" anchor="t">
            <a:noAutofit/>
          </a:bodyPr>
          <a:lstStyle>
            <a:lvl1pPr>
              <a:defRPr lang="en-US" sz="4400" baseline="0" dirty="0">
                <a:solidFill>
                  <a:schemeClr val="accent1"/>
                </a:solidFill>
              </a:defRPr>
            </a:lvl1pPr>
          </a:lstStyle>
          <a:p>
            <a:r>
              <a:rPr lang="en-US" b="1" dirty="0">
                <a:solidFill>
                  <a:srgbClr val="28A1BD"/>
                </a:solidFill>
                <a:latin typeface="+mn-lt"/>
              </a:rPr>
              <a:t>Example expanded title for presentation,</a:t>
            </a:r>
            <a:br>
              <a:rPr lang="en-US" b="1" dirty="0">
                <a:solidFill>
                  <a:srgbClr val="28A1BD"/>
                </a:solidFill>
                <a:latin typeface="+mn-lt"/>
              </a:rPr>
            </a:br>
            <a:r>
              <a:rPr lang="en-US" b="1" dirty="0">
                <a:solidFill>
                  <a:srgbClr val="28A1BD"/>
                </a:solidFill>
                <a:latin typeface="+mn-lt"/>
              </a:rPr>
              <a:t>third line.</a:t>
            </a:r>
          </a:p>
        </p:txBody>
      </p:sp>
      <p:sp>
        <p:nvSpPr>
          <p:cNvPr id="19" name="Text Placeholder 13">
            <a:extLst>
              <a:ext uri="{FF2B5EF4-FFF2-40B4-BE49-F238E27FC236}">
                <a16:creationId xmlns:a16="http://schemas.microsoft.com/office/drawing/2014/main" id="{3360D402-4FFA-036E-3CE5-1DE1A410B061}"/>
              </a:ext>
            </a:extLst>
          </p:cNvPr>
          <p:cNvSpPr>
            <a:spLocks noGrp="1"/>
          </p:cNvSpPr>
          <p:nvPr>
            <p:ph type="body" sz="quarter" idx="10" hasCustomPrompt="1"/>
          </p:nvPr>
        </p:nvSpPr>
        <p:spPr>
          <a:xfrm>
            <a:off x="373575" y="2906590"/>
            <a:ext cx="5190097" cy="24384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Lorem ipsum </a:t>
            </a:r>
            <a:r>
              <a:rPr kumimoji="0" lang="en-AU" sz="2000" b="0" i="0" u="none" strike="noStrike" kern="1200" cap="none" spc="0" normalizeH="0" baseline="0" noProof="0" dirty="0" err="1">
                <a:ln>
                  <a:noFill/>
                </a:ln>
                <a:solidFill>
                  <a:schemeClr val="bg1"/>
                </a:solidFill>
                <a:effectLst/>
                <a:uLnTx/>
                <a:uFillTx/>
                <a:latin typeface="+mn-lt"/>
                <a:ea typeface="+mn-ea"/>
                <a:cs typeface="+mn-cs"/>
              </a:rPr>
              <a:t>dolor</a:t>
            </a:r>
            <a:r>
              <a:rPr kumimoji="0" lang="en-AU" sz="2000" b="0" i="0" u="none" strike="noStrike" kern="1200" cap="none" spc="0" normalizeH="0" baseline="0" noProof="0" dirty="0">
                <a:ln>
                  <a:noFill/>
                </a:ln>
                <a:solidFill>
                  <a:schemeClr val="bg1"/>
                </a:solidFill>
                <a:effectLst/>
                <a:uLnTx/>
                <a:uFillTx/>
                <a:latin typeface="+mn-lt"/>
                <a:ea typeface="+mn-ea"/>
                <a:cs typeface="+mn-cs"/>
              </a:rPr>
              <a:t> sit </a:t>
            </a:r>
            <a:r>
              <a:rPr kumimoji="0" lang="en-AU" sz="2000" b="0" i="0" u="none" strike="noStrike" kern="1200" cap="none" spc="0" normalizeH="0" baseline="0" noProof="0" dirty="0" err="1">
                <a:ln>
                  <a:noFill/>
                </a:ln>
                <a:solidFill>
                  <a:schemeClr val="bg1"/>
                </a:solidFill>
                <a:effectLst/>
                <a:uLnTx/>
                <a:uFillTx/>
                <a:latin typeface="+mn-lt"/>
                <a:ea typeface="+mn-ea"/>
                <a:cs typeface="+mn-cs"/>
              </a:rPr>
              <a:t>amet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adipiscing</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elit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Suspendisse</a:t>
            </a:r>
            <a:r>
              <a:rPr kumimoji="0" lang="en-AU" sz="2000" b="0" i="0" u="none" strike="noStrike" kern="1200" cap="none" spc="0" normalizeH="0" baseline="0" noProof="0" dirty="0">
                <a:ln>
                  <a:noFill/>
                </a:ln>
                <a:solidFill>
                  <a:schemeClr val="bg1"/>
                </a:solidFill>
                <a:effectLst/>
                <a:uLnTx/>
                <a:uFillTx/>
                <a:latin typeface="+mn-lt"/>
                <a:ea typeface="+mn-ea"/>
                <a:cs typeface="+mn-cs"/>
              </a:rPr>
              <a:t> et </a:t>
            </a:r>
            <a:r>
              <a:rPr kumimoji="0" lang="en-AU" sz="2000" b="0" i="0" u="none" strike="noStrike" kern="1200" cap="none" spc="0" normalizeH="0" baseline="0" noProof="0" dirty="0" err="1">
                <a:ln>
                  <a:noFill/>
                </a:ln>
                <a:solidFill>
                  <a:schemeClr val="bg1"/>
                </a:solidFill>
                <a:effectLst/>
                <a:uLnTx/>
                <a:uFillTx/>
                <a:latin typeface="+mn-lt"/>
                <a:ea typeface="+mn-ea"/>
                <a:cs typeface="+mn-cs"/>
              </a:rPr>
              <a:t>vehicula</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risus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Mauris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aliquet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lectus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id cursus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dapibus </a:t>
            </a:r>
            <a:r>
              <a:rPr kumimoji="0" lang="en-AU" sz="2000" b="0" i="0" u="none" strike="noStrike" kern="1200" cap="none" spc="0" normalizeH="0" baseline="0" noProof="0" dirty="0" err="1">
                <a:ln>
                  <a:noFill/>
                </a:ln>
                <a:solidFill>
                  <a:schemeClr val="bg1"/>
                </a:solidFill>
                <a:effectLst/>
                <a:uLnTx/>
                <a:uFillTx/>
                <a:latin typeface="+mn-lt"/>
                <a:ea typeface="+mn-ea"/>
                <a:cs typeface="+mn-cs"/>
              </a:rPr>
              <a:t>eu</a:t>
            </a:r>
            <a:r>
              <a:rPr kumimoji="0" lang="en-AU" sz="2000" b="0" i="0" u="none" strike="noStrike" kern="1200" cap="none" spc="0" normalizeH="0" baseline="0" noProof="0" dirty="0">
                <a:ln>
                  <a:noFill/>
                </a:ln>
                <a:solidFill>
                  <a:schemeClr val="bg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Nulla ante </a:t>
            </a:r>
            <a:r>
              <a:rPr kumimoji="0" lang="en-AU" sz="2000" b="0" i="0" u="none" strike="noStrike" kern="1200" cap="none" spc="0" normalizeH="0" baseline="0" noProof="0" dirty="0" err="1">
                <a:ln>
                  <a:noFill/>
                </a:ln>
                <a:solidFill>
                  <a:schemeClr val="bg1"/>
                </a:solidFill>
                <a:effectLst/>
                <a:uLnTx/>
                <a:uFillTx/>
                <a:latin typeface="+mn-lt"/>
                <a:ea typeface="+mn-ea"/>
                <a:cs typeface="+mn-cs"/>
              </a:rPr>
              <a:t>justo</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ultricies</a:t>
            </a:r>
            <a:r>
              <a:rPr kumimoji="0" lang="en-AU" sz="2000" b="0" i="0" u="none" strike="noStrike" kern="1200" cap="none" spc="0" normalizeH="0" baseline="0" noProof="0" dirty="0">
                <a:ln>
                  <a:noFill/>
                </a:ln>
                <a:solidFill>
                  <a:schemeClr val="bg1"/>
                </a:solidFill>
                <a:effectLst/>
                <a:uLnTx/>
                <a:uFillTx/>
                <a:latin typeface="+mn-lt"/>
                <a:ea typeface="+mn-ea"/>
                <a:cs typeface="+mn-cs"/>
              </a:rPr>
              <a:t> sed nulla </a:t>
            </a:r>
            <a:r>
              <a:rPr kumimoji="0" lang="en-AU" sz="2000" b="0" i="0" u="none" strike="noStrike" kern="1200" cap="none" spc="0" normalizeH="0" baseline="0" noProof="0" dirty="0" err="1">
                <a:ln>
                  <a:noFill/>
                </a:ln>
                <a:solidFill>
                  <a:schemeClr val="bg1"/>
                </a:solidFill>
                <a:effectLst/>
                <a:uLnTx/>
                <a:uFillTx/>
                <a:latin typeface="+mn-lt"/>
                <a:ea typeface="+mn-ea"/>
                <a:cs typeface="+mn-cs"/>
              </a:rPr>
              <a:t>quis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facilisis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magna. Morbi </a:t>
            </a:r>
            <a:r>
              <a:rPr kumimoji="0" lang="en-AU" sz="2000" b="0" i="0" u="none" strike="noStrike" kern="1200" cap="none" spc="0" normalizeH="0" baseline="0" noProof="0" dirty="0" err="1">
                <a:ln>
                  <a:noFill/>
                </a:ln>
                <a:solidFill>
                  <a:schemeClr val="bg1"/>
                </a:solidFill>
                <a:effectLst/>
                <a:uLnTx/>
                <a:uFillTx/>
                <a:latin typeface="+mn-lt"/>
                <a:ea typeface="+mn-ea"/>
                <a:cs typeface="+mn-cs"/>
              </a:rPr>
              <a:t>pellentesque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turpis</a:t>
            </a:r>
            <a:r>
              <a:rPr kumimoji="0" lang="en-AU" sz="2000" b="0" i="0" u="none" strike="noStrike" kern="1200" cap="none" spc="0" normalizeH="0" baseline="0" noProof="0" dirty="0">
                <a:ln>
                  <a:noFill/>
                </a:ln>
                <a:solidFill>
                  <a:schemeClr val="bg1"/>
                </a:solidFill>
                <a:effectLst/>
                <a:uLnTx/>
                <a:uFillTx/>
                <a:latin typeface="+mn-lt"/>
                <a:ea typeface="+mn-ea"/>
                <a:cs typeface="+mn-cs"/>
              </a:rPr>
              <a:t> vel </a:t>
            </a:r>
            <a:r>
              <a:rPr kumimoji="0" lang="en-AU" sz="2000" b="0" i="0" u="none" strike="noStrike" kern="1200" cap="none" spc="0" normalizeH="0" baseline="0" noProof="0" dirty="0" err="1">
                <a:ln>
                  <a:noFill/>
                </a:ln>
                <a:solidFill>
                  <a:schemeClr val="bg1"/>
                </a:solidFill>
                <a:effectLst/>
                <a:uLnTx/>
                <a:uFillTx/>
                <a:latin typeface="+mn-lt"/>
                <a:ea typeface="+mn-ea"/>
                <a:cs typeface="+mn-cs"/>
              </a:rPr>
              <a:t>nisl</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scelerisque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hendrerit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ut</a:t>
            </a:r>
            <a:r>
              <a:rPr kumimoji="0" lang="en-AU" sz="2000" b="0" i="0" u="none" strike="noStrike" kern="1200" cap="none" spc="0" normalizeH="0" baseline="0" noProof="0" dirty="0">
                <a:ln>
                  <a:noFill/>
                </a:ln>
                <a:solidFill>
                  <a:schemeClr val="bg1"/>
                </a:solidFill>
                <a:effectLst/>
                <a:uLnTx/>
                <a:uFillTx/>
                <a:latin typeface="+mn-lt"/>
                <a:ea typeface="+mn-ea"/>
                <a:cs typeface="+mn-cs"/>
              </a:rPr>
              <a:t> pharetra </a:t>
            </a:r>
            <a:r>
              <a:rPr kumimoji="0" lang="en-AU" sz="2000" b="0" i="0" u="none" strike="noStrike" kern="1200" cap="none" spc="0" normalizeH="0" baseline="0" noProof="0" dirty="0" err="1">
                <a:ln>
                  <a:noFill/>
                </a:ln>
                <a:solidFill>
                  <a:schemeClr val="bg1"/>
                </a:solidFill>
                <a:effectLst/>
                <a:uLnTx/>
                <a:uFillTx/>
                <a:latin typeface="+mn-lt"/>
                <a:ea typeface="+mn-ea"/>
                <a:cs typeface="+mn-cs"/>
              </a:rPr>
              <a:t>lacus</a:t>
            </a:r>
            <a:r>
              <a:rPr kumimoji="0" lang="en-AU" sz="2000" b="0" i="0" u="none" strike="noStrike" kern="1200" cap="none" spc="0" normalizeH="0" baseline="0" noProof="0" dirty="0">
                <a:ln>
                  <a:noFill/>
                </a:ln>
                <a:solidFill>
                  <a:schemeClr val="bg1"/>
                </a:solidFill>
                <a:effectLst/>
                <a:uLnTx/>
                <a:uFillTx/>
                <a:latin typeface="+mn-lt"/>
                <a:ea typeface="+mn-ea"/>
                <a:cs typeface="+mn-cs"/>
              </a:rPr>
              <a:t>.</a:t>
            </a:r>
          </a:p>
          <a:p>
            <a:pPr algn="l">
              <a:spcBef>
                <a:spcPts val="1200"/>
              </a:spcBef>
            </a:pPr>
            <a:endParaRPr lang="en-US" sz="2000" dirty="0"/>
          </a:p>
        </p:txBody>
      </p:sp>
      <p:sp>
        <p:nvSpPr>
          <p:cNvPr id="20" name="Text Placeholder 15">
            <a:extLst>
              <a:ext uri="{FF2B5EF4-FFF2-40B4-BE49-F238E27FC236}">
                <a16:creationId xmlns:a16="http://schemas.microsoft.com/office/drawing/2014/main" id="{EA444CBA-A371-773B-E08F-97B3B5C460DC}"/>
              </a:ext>
            </a:extLst>
          </p:cNvPr>
          <p:cNvSpPr>
            <a:spLocks noGrp="1"/>
          </p:cNvSpPr>
          <p:nvPr>
            <p:ph type="body" sz="quarter" idx="11" hasCustomPrompt="1"/>
          </p:nvPr>
        </p:nvSpPr>
        <p:spPr>
          <a:xfrm>
            <a:off x="369194" y="604785"/>
            <a:ext cx="5194478"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400" b="1" kern="1200" noProof="0" dirty="0">
                <a:solidFill>
                  <a:schemeClr val="accent3"/>
                </a:solidFill>
                <a:latin typeface="+mn-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spTree>
    <p:extLst>
      <p:ext uri="{BB962C8B-B14F-4D97-AF65-F5344CB8AC3E}">
        <p14:creationId xmlns:p14="http://schemas.microsoft.com/office/powerpoint/2010/main" val="2062408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ection break | Corporat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58B8BDF-5300-C2A5-896B-C217EA0E0CF9}"/>
              </a:ext>
            </a:extLst>
          </p:cNvPr>
          <p:cNvSpPr>
            <a:spLocks noGrp="1"/>
          </p:cNvSpPr>
          <p:nvPr>
            <p:ph type="body" idx="1" hasCustomPrompt="1"/>
          </p:nvPr>
        </p:nvSpPr>
        <p:spPr>
          <a:xfrm>
            <a:off x="7314701" y="1122362"/>
            <a:ext cx="4416989" cy="5059913"/>
          </a:xfrm>
        </p:spPr>
        <p:txBody>
          <a:bodyPr lIns="0" tIns="0" rIns="0" bIns="0" numCol="1" spcCol="270000"/>
          <a:lstStyle>
            <a:lvl1pPr marL="0" indent="0" algn="l" defTabSz="914400" rtl="0" eaLnBrk="1" latinLnBrk="0" hangingPunct="1">
              <a:lnSpc>
                <a:spcPct val="90000"/>
              </a:lnSpc>
              <a:spcBef>
                <a:spcPts val="100"/>
              </a:spcBef>
              <a:spcAft>
                <a:spcPts val="1200"/>
              </a:spcAft>
              <a:buFont typeface="Arial" panose="020B0604020202020204" pitchFamily="34" charset="0"/>
              <a:buNone/>
              <a:defRPr lang="en-US" sz="1800" kern="1200" spc="0" baseline="0" dirty="0">
                <a:solidFill>
                  <a:schemeClr val="tx1"/>
                </a:solidFill>
                <a:latin typeface="+mn-lt"/>
                <a:ea typeface="+mn-ea"/>
                <a:cs typeface="+mn-cs"/>
              </a:defRPr>
            </a:lvl1pPr>
            <a:lvl2pPr marL="742950" indent="-285750">
              <a:buFont typeface="Arial" panose="020B0604020202020204" pitchFamily="34" charset="0"/>
              <a:buChar char="•"/>
              <a:defRPr sz="14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0"/>
              </a:spcAft>
            </a:pPr>
            <a:r>
              <a:rPr lang="en-US" sz="2800" b="1" dirty="0">
                <a:solidFill>
                  <a:srgbClr val="28A1BD"/>
                </a:solidFill>
                <a:latin typeface="+mn-lt"/>
              </a:rPr>
              <a:t>Section 1</a:t>
            </a:r>
          </a:p>
          <a:p>
            <a:pPr>
              <a:spcAft>
                <a:spcPts val="1200"/>
              </a:spcAft>
            </a:pPr>
            <a:r>
              <a:rPr lang="en-US" sz="1800" dirty="0">
                <a:latin typeface="+mn-lt"/>
              </a:rPr>
              <a:t>Overview text breakdown</a:t>
            </a:r>
          </a:p>
          <a:p>
            <a:pPr>
              <a:spcBef>
                <a:spcPts val="1200"/>
              </a:spcBef>
              <a:spcAft>
                <a:spcPts val="0"/>
              </a:spcAft>
            </a:pPr>
            <a:r>
              <a:rPr lang="en-US" sz="2800" b="1" dirty="0">
                <a:solidFill>
                  <a:srgbClr val="28A1BD"/>
                </a:solidFill>
                <a:latin typeface="+mn-lt"/>
              </a:rPr>
              <a:t>Section 2</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3</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4</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5</a:t>
            </a:r>
          </a:p>
          <a:p>
            <a:pPr>
              <a:spcAft>
                <a:spcPts val="1200"/>
              </a:spcAft>
            </a:pPr>
            <a:r>
              <a:rPr lang="en-US" sz="1800" dirty="0"/>
              <a:t>Overview text breakdown</a:t>
            </a:r>
          </a:p>
        </p:txBody>
      </p:sp>
      <p:sp>
        <p:nvSpPr>
          <p:cNvPr id="6" name="Text Placeholder 5">
            <a:extLst>
              <a:ext uri="{FF2B5EF4-FFF2-40B4-BE49-F238E27FC236}">
                <a16:creationId xmlns:a16="http://schemas.microsoft.com/office/drawing/2014/main" id="{402746D4-DA0A-6DE6-2B45-CFFAA5D04287}"/>
              </a:ext>
            </a:extLst>
          </p:cNvPr>
          <p:cNvSpPr>
            <a:spLocks noGrp="1"/>
          </p:cNvSpPr>
          <p:nvPr>
            <p:ph type="body" sz="quarter" idx="11" hasCustomPrompt="1"/>
          </p:nvPr>
        </p:nvSpPr>
        <p:spPr>
          <a:xfrm>
            <a:off x="546599" y="1122363"/>
            <a:ext cx="5057031" cy="5441950"/>
          </a:xfrm>
        </p:spPr>
        <p:txBody>
          <a:bodyPr>
            <a:normAutofit/>
          </a:bodyPr>
          <a:lstStyle>
            <a:lvl1pPr>
              <a:defRPr sz="3600"/>
            </a:lvl1pPr>
          </a:lstStyle>
          <a:p>
            <a:r>
              <a:rPr lang="en-US" b="1" dirty="0">
                <a:solidFill>
                  <a:srgbClr val="28A1BD"/>
                </a:solidFill>
                <a:latin typeface="+mn-lt"/>
              </a:rPr>
              <a:t>Example expanded title for presentation, second line example continues.</a:t>
            </a:r>
          </a:p>
        </p:txBody>
      </p:sp>
      <p:pic>
        <p:nvPicPr>
          <p:cNvPr id="7" name="Picture 6">
            <a:extLst>
              <a:ext uri="{FF2B5EF4-FFF2-40B4-BE49-F238E27FC236}">
                <a16:creationId xmlns:a16="http://schemas.microsoft.com/office/drawing/2014/main" id="{0F4BE18E-8660-51E6-44D4-C4D5E9C56E80}"/>
              </a:ext>
            </a:extLst>
          </p:cNvPr>
          <p:cNvPicPr>
            <a:picLocks noChangeAspect="1"/>
          </p:cNvPicPr>
          <p:nvPr userDrawn="1"/>
        </p:nvPicPr>
        <p:blipFill rotWithShape="1">
          <a:blip r:embed="rId2"/>
          <a:srcRect l="31876" t="7179" r="16282" b="58291"/>
          <a:stretch/>
        </p:blipFill>
        <p:spPr>
          <a:xfrm>
            <a:off x="-1" y="3156268"/>
            <a:ext cx="4846013" cy="3701732"/>
          </a:xfrm>
          <a:prstGeom prst="rect">
            <a:avLst/>
          </a:prstGeom>
        </p:spPr>
      </p:pic>
    </p:spTree>
    <p:extLst>
      <p:ext uri="{BB962C8B-B14F-4D97-AF65-F5344CB8AC3E}">
        <p14:creationId xmlns:p14="http://schemas.microsoft.com/office/powerpoint/2010/main" val="2769807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colour | Half image | Corpor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9B110-22A3-E800-8542-5C8B7D12597B}"/>
              </a:ext>
            </a:extLst>
          </p:cNvPr>
          <p:cNvSpPr/>
          <p:nvPr userDrawn="1"/>
        </p:nvSpPr>
        <p:spPr>
          <a:xfrm>
            <a:off x="0" y="-12700"/>
            <a:ext cx="6104468" cy="68834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a:extLst>
              <a:ext uri="{FF2B5EF4-FFF2-40B4-BE49-F238E27FC236}">
                <a16:creationId xmlns:a16="http://schemas.microsoft.com/office/drawing/2014/main" id="{9958DCE1-A545-D0AC-4E9C-CCCEA37AD969}"/>
              </a:ext>
            </a:extLst>
          </p:cNvPr>
          <p:cNvSpPr>
            <a:spLocks noGrp="1"/>
          </p:cNvSpPr>
          <p:nvPr>
            <p:ph type="subTitle" idx="4294967295" hasCustomPrompt="1"/>
          </p:nvPr>
        </p:nvSpPr>
        <p:spPr>
          <a:xfrm>
            <a:off x="421379" y="3167063"/>
            <a:ext cx="5232445" cy="2965450"/>
          </a:xfrm>
        </p:spPr>
        <p:txBody>
          <a:bodyPr>
            <a:normAutofit/>
          </a:bodyPr>
          <a:lstStyle>
            <a:lvl1pPr>
              <a:defRPr sz="2200" baseline="0">
                <a:solidFill>
                  <a:schemeClr val="bg1"/>
                </a:solidFill>
                <a:latin typeface="Calibri" panose="020F0502020204030204" pitchFamily="34" charset="0"/>
              </a:defRPr>
            </a:lvl1pPr>
          </a:lstStyle>
          <a:p>
            <a:pPr algn="l"/>
            <a:r>
              <a:rPr lang="en-AU" sz="2400" dirty="0">
                <a:solidFill>
                  <a:schemeClr val="bg1"/>
                </a:solidFill>
              </a:rPr>
              <a:t>Lorem ipsum </a:t>
            </a:r>
            <a:r>
              <a:rPr lang="en-AU" sz="2400" dirty="0" err="1">
                <a:solidFill>
                  <a:schemeClr val="bg1"/>
                </a:solidFill>
              </a:rPr>
              <a:t>dolor</a:t>
            </a:r>
            <a:r>
              <a:rPr lang="en-AU" sz="2400" dirty="0">
                <a:solidFill>
                  <a:schemeClr val="bg1"/>
                </a:solidFill>
              </a:rPr>
              <a:t> sit </a:t>
            </a:r>
            <a:r>
              <a:rPr lang="en-AU" sz="2400" dirty="0" err="1">
                <a:solidFill>
                  <a:schemeClr val="bg1"/>
                </a:solidFill>
              </a:rPr>
              <a:t>amet</a:t>
            </a:r>
            <a:r>
              <a:rPr lang="en-AU" sz="2400" dirty="0">
                <a:solidFill>
                  <a:schemeClr val="bg1"/>
                </a:solidFill>
              </a:rPr>
              <a:t>, </a:t>
            </a:r>
            <a:r>
              <a:rPr lang="en-AU" sz="2400" dirty="0" err="1">
                <a:solidFill>
                  <a:schemeClr val="bg1"/>
                </a:solidFill>
              </a:rPr>
              <a:t>consectetur</a:t>
            </a:r>
            <a:r>
              <a:rPr lang="en-AU" sz="2400" dirty="0">
                <a:solidFill>
                  <a:schemeClr val="bg1"/>
                </a:solidFill>
              </a:rPr>
              <a:t> </a:t>
            </a:r>
            <a:r>
              <a:rPr lang="en-AU" sz="2400" dirty="0" err="1">
                <a:solidFill>
                  <a:schemeClr val="bg1"/>
                </a:solidFill>
              </a:rPr>
              <a:t>adipiscing</a:t>
            </a:r>
            <a:r>
              <a:rPr lang="en-AU" sz="2400" dirty="0">
                <a:solidFill>
                  <a:schemeClr val="bg1"/>
                </a:solidFill>
              </a:rPr>
              <a:t> </a:t>
            </a:r>
            <a:r>
              <a:rPr lang="en-AU" sz="2400" dirty="0" err="1">
                <a:solidFill>
                  <a:schemeClr val="bg1"/>
                </a:solidFill>
              </a:rPr>
              <a:t>elit</a:t>
            </a:r>
            <a:r>
              <a:rPr lang="en-AU" sz="2400" dirty="0">
                <a:solidFill>
                  <a:schemeClr val="bg1"/>
                </a:solidFill>
              </a:rPr>
              <a:t>. </a:t>
            </a:r>
            <a:r>
              <a:rPr lang="en-AU" sz="2400" dirty="0" err="1">
                <a:solidFill>
                  <a:schemeClr val="bg1"/>
                </a:solidFill>
              </a:rPr>
              <a:t>Suspendisse</a:t>
            </a:r>
            <a:r>
              <a:rPr lang="en-AU" sz="2400" dirty="0">
                <a:solidFill>
                  <a:schemeClr val="bg1"/>
                </a:solidFill>
              </a:rPr>
              <a:t> et </a:t>
            </a:r>
            <a:r>
              <a:rPr lang="en-AU" sz="2400" dirty="0" err="1">
                <a:solidFill>
                  <a:schemeClr val="bg1"/>
                </a:solidFill>
              </a:rPr>
              <a:t>vehicula</a:t>
            </a:r>
            <a:r>
              <a:rPr lang="en-AU" sz="2400" dirty="0">
                <a:solidFill>
                  <a:schemeClr val="bg1"/>
                </a:solidFill>
              </a:rPr>
              <a:t> </a:t>
            </a:r>
            <a:r>
              <a:rPr lang="en-AU" sz="2400" dirty="0" err="1">
                <a:solidFill>
                  <a:schemeClr val="bg1"/>
                </a:solidFill>
              </a:rPr>
              <a:t>risus</a:t>
            </a:r>
            <a:r>
              <a:rPr lang="en-AU" sz="2400" dirty="0">
                <a:solidFill>
                  <a:schemeClr val="bg1"/>
                </a:solidFill>
              </a:rPr>
              <a:t>. </a:t>
            </a:r>
            <a:r>
              <a:rPr lang="en-AU" sz="2400" dirty="0" err="1">
                <a:solidFill>
                  <a:schemeClr val="bg1"/>
                </a:solidFill>
              </a:rPr>
              <a:t>Mauris</a:t>
            </a:r>
            <a:r>
              <a:rPr lang="en-AU" sz="2400" dirty="0">
                <a:solidFill>
                  <a:schemeClr val="bg1"/>
                </a:solidFill>
              </a:rPr>
              <a:t> </a:t>
            </a:r>
            <a:r>
              <a:rPr lang="en-AU" sz="2400" dirty="0" err="1">
                <a:solidFill>
                  <a:schemeClr val="bg1"/>
                </a:solidFill>
              </a:rPr>
              <a:t>aliquet</a:t>
            </a:r>
            <a:r>
              <a:rPr lang="en-AU" sz="2400" dirty="0">
                <a:solidFill>
                  <a:schemeClr val="bg1"/>
                </a:solidFill>
              </a:rPr>
              <a:t> </a:t>
            </a:r>
            <a:r>
              <a:rPr lang="en-AU" sz="2400" dirty="0" err="1">
                <a:solidFill>
                  <a:schemeClr val="bg1"/>
                </a:solidFill>
              </a:rPr>
              <a:t>lectus</a:t>
            </a:r>
            <a:r>
              <a:rPr lang="en-AU" sz="2400" dirty="0">
                <a:solidFill>
                  <a:schemeClr val="bg1"/>
                </a:solidFill>
              </a:rPr>
              <a:t> </a:t>
            </a:r>
            <a:r>
              <a:rPr lang="en-AU" sz="2400" dirty="0" err="1">
                <a:solidFill>
                  <a:schemeClr val="bg1"/>
                </a:solidFill>
              </a:rPr>
              <a:t>urna</a:t>
            </a:r>
            <a:r>
              <a:rPr lang="en-AU" sz="2400" dirty="0">
                <a:solidFill>
                  <a:schemeClr val="bg1"/>
                </a:solidFill>
              </a:rPr>
              <a:t>, id cursus </a:t>
            </a:r>
            <a:r>
              <a:rPr lang="en-AU" sz="2400" dirty="0" err="1">
                <a:solidFill>
                  <a:schemeClr val="bg1"/>
                </a:solidFill>
              </a:rPr>
              <a:t>urna</a:t>
            </a:r>
            <a:r>
              <a:rPr lang="en-AU" sz="2400" dirty="0">
                <a:solidFill>
                  <a:schemeClr val="bg1"/>
                </a:solidFill>
              </a:rPr>
              <a:t> dapibus </a:t>
            </a:r>
            <a:r>
              <a:rPr lang="en-AU" sz="2400" dirty="0" err="1">
                <a:solidFill>
                  <a:schemeClr val="bg1"/>
                </a:solidFill>
              </a:rPr>
              <a:t>eu</a:t>
            </a:r>
            <a:r>
              <a:rPr lang="en-AU" sz="2400" dirty="0">
                <a:solidFill>
                  <a:schemeClr val="bg1"/>
                </a:solidFill>
              </a:rPr>
              <a:t>. </a:t>
            </a:r>
          </a:p>
          <a:p>
            <a:pPr algn="l"/>
            <a:r>
              <a:rPr lang="en-AU" sz="2400" dirty="0">
                <a:solidFill>
                  <a:schemeClr val="bg1"/>
                </a:solidFill>
              </a:rPr>
              <a:t>Nulla ante </a:t>
            </a:r>
            <a:r>
              <a:rPr lang="en-AU" sz="2400" dirty="0" err="1">
                <a:solidFill>
                  <a:schemeClr val="bg1"/>
                </a:solidFill>
              </a:rPr>
              <a:t>justo</a:t>
            </a:r>
            <a:r>
              <a:rPr lang="en-AU" sz="2400" dirty="0">
                <a:solidFill>
                  <a:schemeClr val="bg1"/>
                </a:solidFill>
              </a:rPr>
              <a:t>, </a:t>
            </a:r>
            <a:r>
              <a:rPr lang="en-AU" sz="2400" dirty="0" err="1">
                <a:solidFill>
                  <a:schemeClr val="bg1"/>
                </a:solidFill>
              </a:rPr>
              <a:t>ultricies</a:t>
            </a:r>
            <a:r>
              <a:rPr lang="en-AU" sz="2400" dirty="0">
                <a:solidFill>
                  <a:schemeClr val="bg1"/>
                </a:solidFill>
              </a:rPr>
              <a:t> sed nulla </a:t>
            </a:r>
            <a:r>
              <a:rPr lang="en-AU" sz="2400" dirty="0" err="1">
                <a:solidFill>
                  <a:schemeClr val="bg1"/>
                </a:solidFill>
              </a:rPr>
              <a:t>quis</a:t>
            </a:r>
            <a:r>
              <a:rPr lang="en-AU" sz="2400" dirty="0">
                <a:solidFill>
                  <a:schemeClr val="bg1"/>
                </a:solidFill>
              </a:rPr>
              <a:t>, </a:t>
            </a:r>
            <a:r>
              <a:rPr lang="en-AU" sz="2400" dirty="0" err="1">
                <a:solidFill>
                  <a:schemeClr val="bg1"/>
                </a:solidFill>
              </a:rPr>
              <a:t>facilisis</a:t>
            </a:r>
            <a:r>
              <a:rPr lang="en-AU" sz="2400" dirty="0">
                <a:solidFill>
                  <a:schemeClr val="bg1"/>
                </a:solidFill>
              </a:rPr>
              <a:t> </a:t>
            </a:r>
            <a:r>
              <a:rPr lang="en-AU" sz="2400" dirty="0" err="1">
                <a:solidFill>
                  <a:schemeClr val="bg1"/>
                </a:solidFill>
              </a:rPr>
              <a:t>consectetur</a:t>
            </a:r>
            <a:r>
              <a:rPr lang="en-AU" sz="2400" dirty="0">
                <a:solidFill>
                  <a:schemeClr val="bg1"/>
                </a:solidFill>
              </a:rPr>
              <a:t> magna. Morbi </a:t>
            </a:r>
            <a:r>
              <a:rPr lang="en-AU" sz="2400" dirty="0" err="1">
                <a:solidFill>
                  <a:schemeClr val="bg1"/>
                </a:solidFill>
              </a:rPr>
              <a:t>pellentesque</a:t>
            </a:r>
            <a:r>
              <a:rPr lang="en-AU" sz="2400" dirty="0">
                <a:solidFill>
                  <a:schemeClr val="bg1"/>
                </a:solidFill>
              </a:rPr>
              <a:t> </a:t>
            </a:r>
            <a:r>
              <a:rPr lang="en-AU" sz="2400" dirty="0" err="1">
                <a:solidFill>
                  <a:schemeClr val="bg1"/>
                </a:solidFill>
              </a:rPr>
              <a:t>turpis</a:t>
            </a:r>
            <a:r>
              <a:rPr lang="en-AU" sz="2400" dirty="0">
                <a:solidFill>
                  <a:schemeClr val="bg1"/>
                </a:solidFill>
              </a:rPr>
              <a:t> vel </a:t>
            </a:r>
            <a:r>
              <a:rPr lang="en-AU" sz="2400" dirty="0" err="1">
                <a:solidFill>
                  <a:schemeClr val="bg1"/>
                </a:solidFill>
              </a:rPr>
              <a:t>nisl</a:t>
            </a:r>
            <a:r>
              <a:rPr lang="en-AU" sz="2400" dirty="0">
                <a:solidFill>
                  <a:schemeClr val="bg1"/>
                </a:solidFill>
              </a:rPr>
              <a:t> </a:t>
            </a:r>
            <a:r>
              <a:rPr lang="en-AU" sz="2400" dirty="0" err="1">
                <a:solidFill>
                  <a:schemeClr val="bg1"/>
                </a:solidFill>
              </a:rPr>
              <a:t>scelerisque</a:t>
            </a:r>
            <a:r>
              <a:rPr lang="en-AU" sz="2400" dirty="0">
                <a:solidFill>
                  <a:schemeClr val="bg1"/>
                </a:solidFill>
              </a:rPr>
              <a:t> </a:t>
            </a:r>
            <a:r>
              <a:rPr lang="en-AU" sz="2400" dirty="0" err="1">
                <a:solidFill>
                  <a:schemeClr val="bg1"/>
                </a:solidFill>
              </a:rPr>
              <a:t>hendrerit</a:t>
            </a:r>
            <a:r>
              <a:rPr lang="en-AU" sz="2400" dirty="0">
                <a:solidFill>
                  <a:schemeClr val="bg1"/>
                </a:solidFill>
              </a:rPr>
              <a:t> </a:t>
            </a:r>
            <a:r>
              <a:rPr lang="en-AU" sz="2400" dirty="0" err="1">
                <a:solidFill>
                  <a:schemeClr val="bg1"/>
                </a:solidFill>
              </a:rPr>
              <a:t>ut</a:t>
            </a:r>
            <a:r>
              <a:rPr lang="en-AU" sz="2400" dirty="0">
                <a:solidFill>
                  <a:schemeClr val="bg1"/>
                </a:solidFill>
              </a:rPr>
              <a:t> pharetra </a:t>
            </a:r>
            <a:r>
              <a:rPr lang="en-AU" sz="2400" dirty="0" err="1">
                <a:solidFill>
                  <a:schemeClr val="bg1"/>
                </a:solidFill>
              </a:rPr>
              <a:t>lacus</a:t>
            </a:r>
            <a:r>
              <a:rPr lang="en-AU" sz="2400" dirty="0">
                <a:solidFill>
                  <a:schemeClr val="bg1"/>
                </a:solidFill>
              </a:rPr>
              <a:t>.</a:t>
            </a:r>
            <a:endParaRPr lang="en-US" sz="2400" dirty="0">
              <a:solidFill>
                <a:schemeClr val="bg1"/>
              </a:solidFill>
            </a:endParaRPr>
          </a:p>
          <a:p>
            <a:endParaRPr lang="en-US" sz="2400" dirty="0"/>
          </a:p>
        </p:txBody>
      </p:sp>
      <p:pic>
        <p:nvPicPr>
          <p:cNvPr id="10" name="Picture 1" descr="gen_204?id=xbid&amp;dbm_b=AKAmf-AFTZg2uMmOBqFBaw92OPzAdXs_QgPqdm3o0rWduH4_acR8dJBoIZOiKLmm4ckOf-5VtLiDBMbvxihcvtPdqYGPpVSN-Iwh3lXGCM1coSvWAULEXlk">
            <a:extLst>
              <a:ext uri="{FF2B5EF4-FFF2-40B4-BE49-F238E27FC236}">
                <a16:creationId xmlns:a16="http://schemas.microsoft.com/office/drawing/2014/main" id="{2AFBF988-1EF9-EE5C-B9B9-57CA257004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_204?id=xbid&amp;dbm_b=AKAmf-AFTZg2uMmOBqFBaw92OPzAdXs_QgPqdm3o0rWduH4_acR8dJBoIZOiKLmm4ckOf-5VtLiDBMbvxihcvtPdqYGPpVSN-Iwh3lXGCM1coSvWAULEXlk">
            <a:extLst>
              <a:ext uri="{FF2B5EF4-FFF2-40B4-BE49-F238E27FC236}">
                <a16:creationId xmlns:a16="http://schemas.microsoft.com/office/drawing/2014/main" id="{7A09FCC6-A13A-3224-B1A7-E1DED5976E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a:extLst>
              <a:ext uri="{FF2B5EF4-FFF2-40B4-BE49-F238E27FC236}">
                <a16:creationId xmlns:a16="http://schemas.microsoft.com/office/drawing/2014/main" id="{C65C6037-DD11-7D14-2717-C856867B9BE5}"/>
              </a:ext>
            </a:extLst>
          </p:cNvPr>
          <p:cNvSpPr>
            <a:spLocks noGrp="1"/>
          </p:cNvSpPr>
          <p:nvPr>
            <p:ph sz="quarter" idx="4" hasCustomPrompt="1"/>
          </p:nvPr>
        </p:nvSpPr>
        <p:spPr>
          <a:xfrm>
            <a:off x="6104468" y="-12700"/>
            <a:ext cx="6087532" cy="6857999"/>
          </a:xfrm>
          <a:solidFill>
            <a:srgbClr val="92D6E3"/>
          </a:solidFill>
        </p:spPr>
        <p:txBody>
          <a:bodyPr anchor="ctr"/>
          <a:lstStyle>
            <a:lvl1pPr algn="ctr">
              <a:defRPr/>
            </a:lvl1pPr>
          </a:lstStyle>
          <a:p>
            <a:pPr lvl="0"/>
            <a:r>
              <a:rPr lang="en-US" dirty="0"/>
              <a:t>Insert image</a:t>
            </a:r>
          </a:p>
        </p:txBody>
      </p:sp>
      <p:sp>
        <p:nvSpPr>
          <p:cNvPr id="2" name="Text Placeholder 15">
            <a:extLst>
              <a:ext uri="{FF2B5EF4-FFF2-40B4-BE49-F238E27FC236}">
                <a16:creationId xmlns:a16="http://schemas.microsoft.com/office/drawing/2014/main" id="{31121C2C-45B6-320F-7122-649226A8E93B}"/>
              </a:ext>
            </a:extLst>
          </p:cNvPr>
          <p:cNvSpPr>
            <a:spLocks noGrp="1"/>
          </p:cNvSpPr>
          <p:nvPr>
            <p:ph type="body" sz="quarter" idx="14" hasCustomPrompt="1"/>
          </p:nvPr>
        </p:nvSpPr>
        <p:spPr>
          <a:xfrm>
            <a:off x="421380" y="898192"/>
            <a:ext cx="5232444"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400" b="1" kern="1200" noProof="0" dirty="0">
                <a:solidFill>
                  <a:schemeClr val="accent3"/>
                </a:solidFill>
                <a:latin typeface="+mn-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spTree>
    <p:extLst>
      <p:ext uri="{BB962C8B-B14F-4D97-AF65-F5344CB8AC3E}">
        <p14:creationId xmlns:p14="http://schemas.microsoft.com/office/powerpoint/2010/main" val="1264617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alf colour | Half image | Indigenou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89B110-22A3-E800-8542-5C8B7D12597B}"/>
              </a:ext>
            </a:extLst>
          </p:cNvPr>
          <p:cNvSpPr/>
          <p:nvPr/>
        </p:nvSpPr>
        <p:spPr>
          <a:xfrm>
            <a:off x="0" y="-12700"/>
            <a:ext cx="6104468" cy="68834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1" descr="gen_204?id=xbid&amp;dbm_b=AKAmf-AFTZg2uMmOBqFBaw92OPzAdXs_QgPqdm3o0rWduH4_acR8dJBoIZOiKLmm4ckOf-5VtLiDBMbvxihcvtPdqYGPpVSN-Iwh3lXGCM1coSvWAULEXlk">
            <a:extLst>
              <a:ext uri="{FF2B5EF4-FFF2-40B4-BE49-F238E27FC236}">
                <a16:creationId xmlns:a16="http://schemas.microsoft.com/office/drawing/2014/main" id="{2AFBF988-1EF9-EE5C-B9B9-57CA25700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_204?id=xbid&amp;dbm_b=AKAmf-AFTZg2uMmOBqFBaw92OPzAdXs_QgPqdm3o0rWduH4_acR8dJBoIZOiKLmm4ckOf-5VtLiDBMbvxihcvtPdqYGPpVSN-Iwh3lXGCM1coSvWAULEXlk">
            <a:extLst>
              <a:ext uri="{FF2B5EF4-FFF2-40B4-BE49-F238E27FC236}">
                <a16:creationId xmlns:a16="http://schemas.microsoft.com/office/drawing/2014/main" id="{7A09FCC6-A13A-3224-B1A7-E1DED5976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a:extLst>
              <a:ext uri="{FF2B5EF4-FFF2-40B4-BE49-F238E27FC236}">
                <a16:creationId xmlns:a16="http://schemas.microsoft.com/office/drawing/2014/main" id="{C65C6037-DD11-7D14-2717-C856867B9BE5}"/>
              </a:ext>
            </a:extLst>
          </p:cNvPr>
          <p:cNvSpPr>
            <a:spLocks noGrp="1"/>
          </p:cNvSpPr>
          <p:nvPr>
            <p:ph sz="quarter" idx="4" hasCustomPrompt="1"/>
          </p:nvPr>
        </p:nvSpPr>
        <p:spPr>
          <a:xfrm>
            <a:off x="6104468" y="-12700"/>
            <a:ext cx="6087532" cy="6857999"/>
          </a:xfrm>
          <a:solidFill>
            <a:srgbClr val="92D6E3"/>
          </a:solidFill>
        </p:spPr>
        <p:txBody>
          <a:bodyPr anchor="ctr"/>
          <a:lstStyle>
            <a:lvl1pPr algn="ctr">
              <a:defRPr/>
            </a:lvl1pPr>
          </a:lstStyle>
          <a:p>
            <a:pPr lvl="0"/>
            <a:r>
              <a:rPr lang="en-US" dirty="0"/>
              <a:t>Insert image</a:t>
            </a:r>
          </a:p>
        </p:txBody>
      </p:sp>
      <p:sp>
        <p:nvSpPr>
          <p:cNvPr id="4" name="Subtitle 2">
            <a:extLst>
              <a:ext uri="{FF2B5EF4-FFF2-40B4-BE49-F238E27FC236}">
                <a16:creationId xmlns:a16="http://schemas.microsoft.com/office/drawing/2014/main" id="{98114CBF-E051-E6BF-9D60-FCB9872936EF}"/>
              </a:ext>
            </a:extLst>
          </p:cNvPr>
          <p:cNvSpPr>
            <a:spLocks noGrp="1"/>
          </p:cNvSpPr>
          <p:nvPr>
            <p:ph type="subTitle" idx="4294967295" hasCustomPrompt="1"/>
          </p:nvPr>
        </p:nvSpPr>
        <p:spPr>
          <a:xfrm>
            <a:off x="421379" y="3448417"/>
            <a:ext cx="5232445" cy="2965450"/>
          </a:xfrm>
        </p:spPr>
        <p:txBody>
          <a:bodyPr>
            <a:normAutofit/>
          </a:bodyPr>
          <a:lstStyle>
            <a:lvl1pPr>
              <a:defRPr sz="2200" baseline="0">
                <a:solidFill>
                  <a:schemeClr val="bg1"/>
                </a:solidFill>
                <a:latin typeface="Calibri" panose="020F0502020204030204" pitchFamily="34" charset="0"/>
              </a:defRPr>
            </a:lvl1pPr>
          </a:lstStyle>
          <a:p>
            <a:pPr algn="l"/>
            <a:r>
              <a:rPr lang="en-AU" sz="2400" dirty="0">
                <a:solidFill>
                  <a:schemeClr val="bg1"/>
                </a:solidFill>
              </a:rPr>
              <a:t>Lorem ipsum </a:t>
            </a:r>
            <a:r>
              <a:rPr lang="en-AU" sz="2400" dirty="0" err="1">
                <a:solidFill>
                  <a:schemeClr val="bg1"/>
                </a:solidFill>
              </a:rPr>
              <a:t>dolor</a:t>
            </a:r>
            <a:r>
              <a:rPr lang="en-AU" sz="2400" dirty="0">
                <a:solidFill>
                  <a:schemeClr val="bg1"/>
                </a:solidFill>
              </a:rPr>
              <a:t> sit </a:t>
            </a:r>
            <a:r>
              <a:rPr lang="en-AU" sz="2400" dirty="0" err="1">
                <a:solidFill>
                  <a:schemeClr val="bg1"/>
                </a:solidFill>
              </a:rPr>
              <a:t>amet</a:t>
            </a:r>
            <a:r>
              <a:rPr lang="en-AU" sz="2400" dirty="0">
                <a:solidFill>
                  <a:schemeClr val="bg1"/>
                </a:solidFill>
              </a:rPr>
              <a:t>, </a:t>
            </a:r>
            <a:r>
              <a:rPr lang="en-AU" sz="2400" dirty="0" err="1">
                <a:solidFill>
                  <a:schemeClr val="bg1"/>
                </a:solidFill>
              </a:rPr>
              <a:t>consectetur</a:t>
            </a:r>
            <a:r>
              <a:rPr lang="en-AU" sz="2400" dirty="0">
                <a:solidFill>
                  <a:schemeClr val="bg1"/>
                </a:solidFill>
              </a:rPr>
              <a:t> </a:t>
            </a:r>
            <a:r>
              <a:rPr lang="en-AU" sz="2400" dirty="0" err="1">
                <a:solidFill>
                  <a:schemeClr val="bg1"/>
                </a:solidFill>
              </a:rPr>
              <a:t>adipiscing</a:t>
            </a:r>
            <a:r>
              <a:rPr lang="en-AU" sz="2400" dirty="0">
                <a:solidFill>
                  <a:schemeClr val="bg1"/>
                </a:solidFill>
              </a:rPr>
              <a:t> </a:t>
            </a:r>
            <a:r>
              <a:rPr lang="en-AU" sz="2400" dirty="0" err="1">
                <a:solidFill>
                  <a:schemeClr val="bg1"/>
                </a:solidFill>
              </a:rPr>
              <a:t>elit</a:t>
            </a:r>
            <a:r>
              <a:rPr lang="en-AU" sz="2400" dirty="0">
                <a:solidFill>
                  <a:schemeClr val="bg1"/>
                </a:solidFill>
              </a:rPr>
              <a:t>. </a:t>
            </a:r>
            <a:r>
              <a:rPr lang="en-AU" sz="2400" dirty="0" err="1">
                <a:solidFill>
                  <a:schemeClr val="bg1"/>
                </a:solidFill>
              </a:rPr>
              <a:t>Suspendisse</a:t>
            </a:r>
            <a:r>
              <a:rPr lang="en-AU" sz="2400" dirty="0">
                <a:solidFill>
                  <a:schemeClr val="bg1"/>
                </a:solidFill>
              </a:rPr>
              <a:t> et </a:t>
            </a:r>
            <a:r>
              <a:rPr lang="en-AU" sz="2400" dirty="0" err="1">
                <a:solidFill>
                  <a:schemeClr val="bg1"/>
                </a:solidFill>
              </a:rPr>
              <a:t>vehicula</a:t>
            </a:r>
            <a:r>
              <a:rPr lang="en-AU" sz="2400" dirty="0">
                <a:solidFill>
                  <a:schemeClr val="bg1"/>
                </a:solidFill>
              </a:rPr>
              <a:t> </a:t>
            </a:r>
            <a:r>
              <a:rPr lang="en-AU" sz="2400" dirty="0" err="1">
                <a:solidFill>
                  <a:schemeClr val="bg1"/>
                </a:solidFill>
              </a:rPr>
              <a:t>risus</a:t>
            </a:r>
            <a:r>
              <a:rPr lang="en-AU" sz="2400" dirty="0">
                <a:solidFill>
                  <a:schemeClr val="bg1"/>
                </a:solidFill>
              </a:rPr>
              <a:t>. </a:t>
            </a:r>
            <a:r>
              <a:rPr lang="en-AU" sz="2400" dirty="0" err="1">
                <a:solidFill>
                  <a:schemeClr val="bg1"/>
                </a:solidFill>
              </a:rPr>
              <a:t>Mauris</a:t>
            </a:r>
            <a:r>
              <a:rPr lang="en-AU" sz="2400" dirty="0">
                <a:solidFill>
                  <a:schemeClr val="bg1"/>
                </a:solidFill>
              </a:rPr>
              <a:t> </a:t>
            </a:r>
            <a:r>
              <a:rPr lang="en-AU" sz="2400" dirty="0" err="1">
                <a:solidFill>
                  <a:schemeClr val="bg1"/>
                </a:solidFill>
              </a:rPr>
              <a:t>aliquet</a:t>
            </a:r>
            <a:r>
              <a:rPr lang="en-AU" sz="2400" dirty="0">
                <a:solidFill>
                  <a:schemeClr val="bg1"/>
                </a:solidFill>
              </a:rPr>
              <a:t> </a:t>
            </a:r>
            <a:r>
              <a:rPr lang="en-AU" sz="2400" dirty="0" err="1">
                <a:solidFill>
                  <a:schemeClr val="bg1"/>
                </a:solidFill>
              </a:rPr>
              <a:t>lectus</a:t>
            </a:r>
            <a:r>
              <a:rPr lang="en-AU" sz="2400" dirty="0">
                <a:solidFill>
                  <a:schemeClr val="bg1"/>
                </a:solidFill>
              </a:rPr>
              <a:t> </a:t>
            </a:r>
            <a:r>
              <a:rPr lang="en-AU" sz="2400" dirty="0" err="1">
                <a:solidFill>
                  <a:schemeClr val="bg1"/>
                </a:solidFill>
              </a:rPr>
              <a:t>urna</a:t>
            </a:r>
            <a:r>
              <a:rPr lang="en-AU" sz="2400" dirty="0">
                <a:solidFill>
                  <a:schemeClr val="bg1"/>
                </a:solidFill>
              </a:rPr>
              <a:t>, id cursus </a:t>
            </a:r>
            <a:r>
              <a:rPr lang="en-AU" sz="2400" dirty="0" err="1">
                <a:solidFill>
                  <a:schemeClr val="bg1"/>
                </a:solidFill>
              </a:rPr>
              <a:t>urna</a:t>
            </a:r>
            <a:r>
              <a:rPr lang="en-AU" sz="2400" dirty="0">
                <a:solidFill>
                  <a:schemeClr val="bg1"/>
                </a:solidFill>
              </a:rPr>
              <a:t> dapibus </a:t>
            </a:r>
            <a:r>
              <a:rPr lang="en-AU" sz="2400" dirty="0" err="1">
                <a:solidFill>
                  <a:schemeClr val="bg1"/>
                </a:solidFill>
              </a:rPr>
              <a:t>eu</a:t>
            </a:r>
            <a:r>
              <a:rPr lang="en-AU" sz="2400" dirty="0">
                <a:solidFill>
                  <a:schemeClr val="bg1"/>
                </a:solidFill>
              </a:rPr>
              <a:t>. </a:t>
            </a:r>
          </a:p>
          <a:p>
            <a:pPr algn="l"/>
            <a:r>
              <a:rPr lang="en-AU" sz="2400" dirty="0">
                <a:solidFill>
                  <a:schemeClr val="bg1"/>
                </a:solidFill>
              </a:rPr>
              <a:t>Nulla ante </a:t>
            </a:r>
            <a:r>
              <a:rPr lang="en-AU" sz="2400" dirty="0" err="1">
                <a:solidFill>
                  <a:schemeClr val="bg1"/>
                </a:solidFill>
              </a:rPr>
              <a:t>justo</a:t>
            </a:r>
            <a:r>
              <a:rPr lang="en-AU" sz="2400" dirty="0">
                <a:solidFill>
                  <a:schemeClr val="bg1"/>
                </a:solidFill>
              </a:rPr>
              <a:t>, </a:t>
            </a:r>
            <a:r>
              <a:rPr lang="en-AU" sz="2400" dirty="0" err="1">
                <a:solidFill>
                  <a:schemeClr val="bg1"/>
                </a:solidFill>
              </a:rPr>
              <a:t>ultricies</a:t>
            </a:r>
            <a:r>
              <a:rPr lang="en-AU" sz="2400" dirty="0">
                <a:solidFill>
                  <a:schemeClr val="bg1"/>
                </a:solidFill>
              </a:rPr>
              <a:t> sed nulla </a:t>
            </a:r>
            <a:r>
              <a:rPr lang="en-AU" sz="2400" dirty="0" err="1">
                <a:solidFill>
                  <a:schemeClr val="bg1"/>
                </a:solidFill>
              </a:rPr>
              <a:t>quis</a:t>
            </a:r>
            <a:r>
              <a:rPr lang="en-AU" sz="2400" dirty="0">
                <a:solidFill>
                  <a:schemeClr val="bg1"/>
                </a:solidFill>
              </a:rPr>
              <a:t>, </a:t>
            </a:r>
            <a:r>
              <a:rPr lang="en-AU" sz="2400" dirty="0" err="1">
                <a:solidFill>
                  <a:schemeClr val="bg1"/>
                </a:solidFill>
              </a:rPr>
              <a:t>facilisis</a:t>
            </a:r>
            <a:r>
              <a:rPr lang="en-AU" sz="2400" dirty="0">
                <a:solidFill>
                  <a:schemeClr val="bg1"/>
                </a:solidFill>
              </a:rPr>
              <a:t> </a:t>
            </a:r>
            <a:r>
              <a:rPr lang="en-AU" sz="2400" dirty="0" err="1">
                <a:solidFill>
                  <a:schemeClr val="bg1"/>
                </a:solidFill>
              </a:rPr>
              <a:t>consectetur</a:t>
            </a:r>
            <a:r>
              <a:rPr lang="en-AU" sz="2400" dirty="0">
                <a:solidFill>
                  <a:schemeClr val="bg1"/>
                </a:solidFill>
              </a:rPr>
              <a:t> magna. Morbi </a:t>
            </a:r>
            <a:r>
              <a:rPr lang="en-AU" sz="2400" dirty="0" err="1">
                <a:solidFill>
                  <a:schemeClr val="bg1"/>
                </a:solidFill>
              </a:rPr>
              <a:t>pellentesque</a:t>
            </a:r>
            <a:r>
              <a:rPr lang="en-AU" sz="2400" dirty="0">
                <a:solidFill>
                  <a:schemeClr val="bg1"/>
                </a:solidFill>
              </a:rPr>
              <a:t> </a:t>
            </a:r>
            <a:r>
              <a:rPr lang="en-AU" sz="2400" dirty="0" err="1">
                <a:solidFill>
                  <a:schemeClr val="bg1"/>
                </a:solidFill>
              </a:rPr>
              <a:t>turpis</a:t>
            </a:r>
            <a:r>
              <a:rPr lang="en-AU" sz="2400" dirty="0">
                <a:solidFill>
                  <a:schemeClr val="bg1"/>
                </a:solidFill>
              </a:rPr>
              <a:t> vel </a:t>
            </a:r>
            <a:r>
              <a:rPr lang="en-AU" sz="2400" dirty="0" err="1">
                <a:solidFill>
                  <a:schemeClr val="bg1"/>
                </a:solidFill>
              </a:rPr>
              <a:t>nisl</a:t>
            </a:r>
            <a:r>
              <a:rPr lang="en-AU" sz="2400" dirty="0">
                <a:solidFill>
                  <a:schemeClr val="bg1"/>
                </a:solidFill>
              </a:rPr>
              <a:t> </a:t>
            </a:r>
            <a:r>
              <a:rPr lang="en-AU" sz="2400" dirty="0" err="1">
                <a:solidFill>
                  <a:schemeClr val="bg1"/>
                </a:solidFill>
              </a:rPr>
              <a:t>scelerisque</a:t>
            </a:r>
            <a:r>
              <a:rPr lang="en-AU" sz="2400" dirty="0">
                <a:solidFill>
                  <a:schemeClr val="bg1"/>
                </a:solidFill>
              </a:rPr>
              <a:t> </a:t>
            </a:r>
            <a:r>
              <a:rPr lang="en-AU" sz="2400" dirty="0" err="1">
                <a:solidFill>
                  <a:schemeClr val="bg1"/>
                </a:solidFill>
              </a:rPr>
              <a:t>hendrerit</a:t>
            </a:r>
            <a:r>
              <a:rPr lang="en-AU" sz="2400" dirty="0">
                <a:solidFill>
                  <a:schemeClr val="bg1"/>
                </a:solidFill>
              </a:rPr>
              <a:t> </a:t>
            </a:r>
            <a:r>
              <a:rPr lang="en-AU" sz="2400" dirty="0" err="1">
                <a:solidFill>
                  <a:schemeClr val="bg1"/>
                </a:solidFill>
              </a:rPr>
              <a:t>ut</a:t>
            </a:r>
            <a:r>
              <a:rPr lang="en-AU" sz="2400" dirty="0">
                <a:solidFill>
                  <a:schemeClr val="bg1"/>
                </a:solidFill>
              </a:rPr>
              <a:t> pharetra </a:t>
            </a:r>
            <a:r>
              <a:rPr lang="en-AU" sz="2400" dirty="0" err="1">
                <a:solidFill>
                  <a:schemeClr val="bg1"/>
                </a:solidFill>
              </a:rPr>
              <a:t>lacus</a:t>
            </a:r>
            <a:r>
              <a:rPr lang="en-AU" sz="2400" dirty="0">
                <a:solidFill>
                  <a:schemeClr val="bg1"/>
                </a:solidFill>
              </a:rPr>
              <a:t>.</a:t>
            </a:r>
            <a:endParaRPr lang="en-US" sz="2400" dirty="0">
              <a:solidFill>
                <a:schemeClr val="bg1"/>
              </a:solidFill>
            </a:endParaRPr>
          </a:p>
          <a:p>
            <a:endParaRPr lang="en-US" sz="2400" dirty="0"/>
          </a:p>
        </p:txBody>
      </p:sp>
      <p:sp>
        <p:nvSpPr>
          <p:cNvPr id="5" name="Text Placeholder 15">
            <a:extLst>
              <a:ext uri="{FF2B5EF4-FFF2-40B4-BE49-F238E27FC236}">
                <a16:creationId xmlns:a16="http://schemas.microsoft.com/office/drawing/2014/main" id="{89475751-96EA-A4C0-76EC-46882AA5DBB7}"/>
              </a:ext>
            </a:extLst>
          </p:cNvPr>
          <p:cNvSpPr>
            <a:spLocks noGrp="1"/>
          </p:cNvSpPr>
          <p:nvPr>
            <p:ph type="body" sz="quarter" idx="14" hasCustomPrompt="1"/>
          </p:nvPr>
        </p:nvSpPr>
        <p:spPr>
          <a:xfrm>
            <a:off x="421380" y="1179546"/>
            <a:ext cx="5232444"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400" b="1" kern="1200" noProof="0" dirty="0">
                <a:solidFill>
                  <a:schemeClr val="accent3"/>
                </a:solidFill>
                <a:latin typeface="+mn-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6" name="Picture 5">
            <a:extLst>
              <a:ext uri="{FF2B5EF4-FFF2-40B4-BE49-F238E27FC236}">
                <a16:creationId xmlns:a16="http://schemas.microsoft.com/office/drawing/2014/main" id="{A2B0ACF8-7BFD-EF2F-AF98-470FB0A340C1}"/>
              </a:ext>
            </a:extLst>
          </p:cNvPr>
          <p:cNvPicPr>
            <a:picLocks noChangeAspect="1"/>
          </p:cNvPicPr>
          <p:nvPr userDrawn="1"/>
        </p:nvPicPr>
        <p:blipFill rotWithShape="1">
          <a:blip r:embed="rId3"/>
          <a:srcRect l="13219" t="1" r="18193" b="73828"/>
          <a:stretch/>
        </p:blipFill>
        <p:spPr>
          <a:xfrm rot="10800000">
            <a:off x="-2" y="25399"/>
            <a:ext cx="6087531" cy="1865656"/>
          </a:xfrm>
          <a:prstGeom prst="rect">
            <a:avLst/>
          </a:prstGeom>
        </p:spPr>
      </p:pic>
    </p:spTree>
    <p:extLst>
      <p:ext uri="{BB962C8B-B14F-4D97-AF65-F5344CB8AC3E}">
        <p14:creationId xmlns:p14="http://schemas.microsoft.com/office/powerpoint/2010/main" val="688049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images | Corporat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E7C7521-DFC1-5AC4-C05A-DB6FF758FEAD}"/>
              </a:ext>
            </a:extLst>
          </p:cNvPr>
          <p:cNvSpPr/>
          <p:nvPr userDrawn="1"/>
        </p:nvSpPr>
        <p:spPr>
          <a:xfrm>
            <a:off x="-284480" y="0"/>
            <a:ext cx="5709920" cy="68580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A1BD"/>
              </a:solidFill>
            </a:endParaRPr>
          </a:p>
        </p:txBody>
      </p:sp>
      <p:sp>
        <p:nvSpPr>
          <p:cNvPr id="3" name="Content Placeholder 5">
            <a:extLst>
              <a:ext uri="{FF2B5EF4-FFF2-40B4-BE49-F238E27FC236}">
                <a16:creationId xmlns:a16="http://schemas.microsoft.com/office/drawing/2014/main" id="{7F40DE39-8A61-9270-82AA-8C97970ACA00}"/>
              </a:ext>
            </a:extLst>
          </p:cNvPr>
          <p:cNvSpPr>
            <a:spLocks noGrp="1"/>
          </p:cNvSpPr>
          <p:nvPr>
            <p:ph sz="quarter" idx="4" hasCustomPrompt="1"/>
          </p:nvPr>
        </p:nvSpPr>
        <p:spPr>
          <a:xfrm>
            <a:off x="8795845" y="-11340"/>
            <a:ext cx="3409034" cy="3477558"/>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775262B7-176B-54A3-9439-7FFB28928239}"/>
              </a:ext>
            </a:extLst>
          </p:cNvPr>
          <p:cNvSpPr>
            <a:spLocks noGrp="1"/>
          </p:cNvSpPr>
          <p:nvPr>
            <p:ph sz="quarter" idx="10" hasCustomPrompt="1"/>
          </p:nvPr>
        </p:nvSpPr>
        <p:spPr>
          <a:xfrm>
            <a:off x="5425442" y="3466217"/>
            <a:ext cx="3383280" cy="3424834"/>
          </a:xfrm>
          <a:solidFill>
            <a:srgbClr val="92D6E3"/>
          </a:solidFill>
        </p:spPr>
        <p:txBody>
          <a:bodyPr anchor="ctr"/>
          <a:lstStyle>
            <a:lvl1pPr algn="ctr">
              <a:defRPr/>
            </a:lvl1pPr>
          </a:lstStyle>
          <a:p>
            <a:pPr lvl="0"/>
            <a:r>
              <a:rPr lang="en-US" dirty="0"/>
              <a:t>Insert image</a:t>
            </a:r>
          </a:p>
        </p:txBody>
      </p:sp>
      <p:sp>
        <p:nvSpPr>
          <p:cNvPr id="4" name="Text Placeholder 3">
            <a:extLst>
              <a:ext uri="{FF2B5EF4-FFF2-40B4-BE49-F238E27FC236}">
                <a16:creationId xmlns:a16="http://schemas.microsoft.com/office/drawing/2014/main" id="{0BAEFCBB-AD52-9A9F-7D6F-50EF906A148B}"/>
              </a:ext>
            </a:extLst>
          </p:cNvPr>
          <p:cNvSpPr>
            <a:spLocks noGrp="1"/>
          </p:cNvSpPr>
          <p:nvPr>
            <p:ph type="body" sz="quarter" idx="11" hasCustomPrompt="1"/>
          </p:nvPr>
        </p:nvSpPr>
        <p:spPr>
          <a:xfrm>
            <a:off x="5426075" y="-11113"/>
            <a:ext cx="3357563" cy="3476626"/>
          </a:xfrm>
        </p:spPr>
        <p:txBody>
          <a:bodyPr anchor="ctr"/>
          <a:lstStyle>
            <a:lvl1pPr algn="ctr">
              <a:defRPr b="1" i="0" baseline="0">
                <a:solidFill>
                  <a:schemeClr val="accent1"/>
                </a:solidFill>
                <a:latin typeface="Calibri" panose="020F0502020204030204" pitchFamily="34" charset="0"/>
              </a:defRPr>
            </a:lvl1pPr>
          </a:lstStyle>
          <a:p>
            <a:pPr algn="ctr"/>
            <a:r>
              <a:rPr lang="en-US" sz="2400" b="1" dirty="0">
                <a:solidFill>
                  <a:srgbClr val="28A1BD"/>
                </a:solidFill>
                <a:latin typeface="Calibri" panose="020F0502020204030204" pitchFamily="34" charset="0"/>
                <a:cs typeface="Calibri" panose="020F0502020204030204" pitchFamily="34" charset="0"/>
              </a:rPr>
              <a:t>Example quote / </a:t>
            </a:r>
            <a:br>
              <a:rPr lang="en-US" sz="2400" b="1" dirty="0">
                <a:solidFill>
                  <a:srgbClr val="28A1BD"/>
                </a:solidFill>
                <a:latin typeface="Calibri" panose="020F0502020204030204" pitchFamily="34" charset="0"/>
                <a:cs typeface="Calibri" panose="020F0502020204030204" pitchFamily="34" charset="0"/>
              </a:rPr>
            </a:br>
            <a:r>
              <a:rPr lang="en-US" sz="2400" b="1" dirty="0">
                <a:solidFill>
                  <a:srgbClr val="28A1BD"/>
                </a:solidFill>
                <a:latin typeface="Calibri" panose="020F0502020204030204" pitchFamily="34" charset="0"/>
                <a:cs typeface="Calibri" panose="020F0502020204030204" pitchFamily="34" charset="0"/>
              </a:rPr>
              <a:t>reference point of review.</a:t>
            </a:r>
          </a:p>
        </p:txBody>
      </p:sp>
      <p:sp>
        <p:nvSpPr>
          <p:cNvPr id="7" name="Text Placeholder 13">
            <a:extLst>
              <a:ext uri="{FF2B5EF4-FFF2-40B4-BE49-F238E27FC236}">
                <a16:creationId xmlns:a16="http://schemas.microsoft.com/office/drawing/2014/main" id="{BD72911E-8CC2-9116-35A1-388F0DB18E5E}"/>
              </a:ext>
            </a:extLst>
          </p:cNvPr>
          <p:cNvSpPr>
            <a:spLocks noGrp="1"/>
          </p:cNvSpPr>
          <p:nvPr>
            <p:ph type="body" sz="quarter" idx="13" hasCustomPrompt="1"/>
          </p:nvPr>
        </p:nvSpPr>
        <p:spPr>
          <a:xfrm>
            <a:off x="68278" y="3521969"/>
            <a:ext cx="5056569" cy="2438400"/>
          </a:xfrm>
        </p:spPr>
        <p:txBody>
          <a:bodyPr lIns="90000">
            <a:noAutofit/>
          </a:bodyPr>
          <a:lstStyle>
            <a:lvl1pPr marL="0" marR="0" indent="0" algn="l" defTabSz="914400" rtl="0" eaLnBrk="1" fontAlgn="auto" latinLnBrk="0" hangingPunct="1">
              <a:lnSpc>
                <a:spcPct val="100000"/>
              </a:lnSpc>
              <a:spcBef>
                <a:spcPts val="0"/>
              </a:spcBef>
              <a:spcAft>
                <a:spcPts val="600"/>
              </a:spcAft>
              <a:buClrTx/>
              <a:buSzTx/>
              <a:buFontTx/>
              <a:buNone/>
              <a:tabLst/>
              <a:defRPr b="0" i="0" baseline="0">
                <a:solidFill>
                  <a:schemeClr val="bg1"/>
                </a:solidFill>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Lorem ipsum </a:t>
            </a:r>
            <a:r>
              <a:rPr kumimoji="0" lang="en-AU" sz="2000" b="0" i="0" u="none" strike="noStrike" kern="1200" cap="none" spc="0" normalizeH="0" baseline="0" noProof="0" dirty="0" err="1">
                <a:ln>
                  <a:noFill/>
                </a:ln>
                <a:solidFill>
                  <a:schemeClr val="bg1"/>
                </a:solidFill>
                <a:effectLst/>
                <a:uLnTx/>
                <a:uFillTx/>
                <a:latin typeface="+mn-lt"/>
                <a:ea typeface="+mn-ea"/>
                <a:cs typeface="+mn-cs"/>
              </a:rPr>
              <a:t>dolor</a:t>
            </a:r>
            <a:r>
              <a:rPr kumimoji="0" lang="en-AU" sz="2000" b="0" i="0" u="none" strike="noStrike" kern="1200" cap="none" spc="0" normalizeH="0" baseline="0" noProof="0" dirty="0">
                <a:ln>
                  <a:noFill/>
                </a:ln>
                <a:solidFill>
                  <a:schemeClr val="bg1"/>
                </a:solidFill>
                <a:effectLst/>
                <a:uLnTx/>
                <a:uFillTx/>
                <a:latin typeface="+mn-lt"/>
                <a:ea typeface="+mn-ea"/>
                <a:cs typeface="+mn-cs"/>
              </a:rPr>
              <a:t> sit </a:t>
            </a:r>
            <a:r>
              <a:rPr kumimoji="0" lang="en-AU" sz="2000" b="0" i="0" u="none" strike="noStrike" kern="1200" cap="none" spc="0" normalizeH="0" baseline="0" noProof="0" dirty="0" err="1">
                <a:ln>
                  <a:noFill/>
                </a:ln>
                <a:solidFill>
                  <a:schemeClr val="bg1"/>
                </a:solidFill>
                <a:effectLst/>
                <a:uLnTx/>
                <a:uFillTx/>
                <a:latin typeface="+mn-lt"/>
                <a:ea typeface="+mn-ea"/>
                <a:cs typeface="+mn-cs"/>
              </a:rPr>
              <a:t>amet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adipiscing</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elit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Suspendisse</a:t>
            </a:r>
            <a:r>
              <a:rPr kumimoji="0" lang="en-AU" sz="2000" b="0" i="0" u="none" strike="noStrike" kern="1200" cap="none" spc="0" normalizeH="0" baseline="0" noProof="0" dirty="0">
                <a:ln>
                  <a:noFill/>
                </a:ln>
                <a:solidFill>
                  <a:schemeClr val="bg1"/>
                </a:solidFill>
                <a:effectLst/>
                <a:uLnTx/>
                <a:uFillTx/>
                <a:latin typeface="+mn-lt"/>
                <a:ea typeface="+mn-ea"/>
                <a:cs typeface="+mn-cs"/>
              </a:rPr>
              <a:t> et </a:t>
            </a:r>
            <a:r>
              <a:rPr kumimoji="0" lang="en-AU" sz="2000" b="0" i="0" u="none" strike="noStrike" kern="1200" cap="none" spc="0" normalizeH="0" baseline="0" noProof="0" dirty="0" err="1">
                <a:ln>
                  <a:noFill/>
                </a:ln>
                <a:solidFill>
                  <a:schemeClr val="bg1"/>
                </a:solidFill>
                <a:effectLst/>
                <a:uLnTx/>
                <a:uFillTx/>
                <a:latin typeface="+mn-lt"/>
                <a:ea typeface="+mn-ea"/>
                <a:cs typeface="+mn-cs"/>
              </a:rPr>
              <a:t>vehicula</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risus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Mauris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aliquet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lectus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id cursus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dapibus </a:t>
            </a:r>
            <a:r>
              <a:rPr kumimoji="0" lang="en-AU" sz="2000" b="0" i="0" u="none" strike="noStrike" kern="1200" cap="none" spc="0" normalizeH="0" baseline="0" noProof="0" dirty="0" err="1">
                <a:ln>
                  <a:noFill/>
                </a:ln>
                <a:solidFill>
                  <a:schemeClr val="bg1"/>
                </a:solidFill>
                <a:effectLst/>
                <a:uLnTx/>
                <a:uFillTx/>
                <a:latin typeface="+mn-lt"/>
                <a:ea typeface="+mn-ea"/>
                <a:cs typeface="+mn-cs"/>
              </a:rPr>
              <a:t>eu</a:t>
            </a:r>
            <a:r>
              <a:rPr kumimoji="0" lang="en-AU" sz="2000" b="0" i="0" u="none" strike="noStrike" kern="1200" cap="none" spc="0" normalizeH="0" baseline="0" noProof="0" dirty="0">
                <a:ln>
                  <a:noFill/>
                </a:ln>
                <a:solidFill>
                  <a:schemeClr val="bg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Nulla ante </a:t>
            </a:r>
            <a:r>
              <a:rPr kumimoji="0" lang="en-AU" sz="2000" b="0" i="0" u="none" strike="noStrike" kern="1200" cap="none" spc="0" normalizeH="0" baseline="0" noProof="0" dirty="0" err="1">
                <a:ln>
                  <a:noFill/>
                </a:ln>
                <a:solidFill>
                  <a:schemeClr val="bg1"/>
                </a:solidFill>
                <a:effectLst/>
                <a:uLnTx/>
                <a:uFillTx/>
                <a:latin typeface="+mn-lt"/>
                <a:ea typeface="+mn-ea"/>
                <a:cs typeface="+mn-cs"/>
              </a:rPr>
              <a:t>justo</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ultricies</a:t>
            </a:r>
            <a:r>
              <a:rPr kumimoji="0" lang="en-AU" sz="2000" b="0" i="0" u="none" strike="noStrike" kern="1200" cap="none" spc="0" normalizeH="0" baseline="0" noProof="0" dirty="0">
                <a:ln>
                  <a:noFill/>
                </a:ln>
                <a:solidFill>
                  <a:schemeClr val="bg1"/>
                </a:solidFill>
                <a:effectLst/>
                <a:uLnTx/>
                <a:uFillTx/>
                <a:latin typeface="+mn-lt"/>
                <a:ea typeface="+mn-ea"/>
                <a:cs typeface="+mn-cs"/>
              </a:rPr>
              <a:t> sed nulla </a:t>
            </a:r>
            <a:r>
              <a:rPr kumimoji="0" lang="en-AU" sz="2000" b="0" i="0" u="none" strike="noStrike" kern="1200" cap="none" spc="0" normalizeH="0" baseline="0" noProof="0" dirty="0" err="1">
                <a:ln>
                  <a:noFill/>
                </a:ln>
                <a:solidFill>
                  <a:schemeClr val="bg1"/>
                </a:solidFill>
                <a:effectLst/>
                <a:uLnTx/>
                <a:uFillTx/>
                <a:latin typeface="+mn-lt"/>
                <a:ea typeface="+mn-ea"/>
                <a:cs typeface="+mn-cs"/>
              </a:rPr>
              <a:t>quis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facilisis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magna. Morbi </a:t>
            </a:r>
            <a:r>
              <a:rPr kumimoji="0" lang="en-AU" sz="2000" b="0" i="0" u="none" strike="noStrike" kern="1200" cap="none" spc="0" normalizeH="0" baseline="0" noProof="0" dirty="0" err="1">
                <a:ln>
                  <a:noFill/>
                </a:ln>
                <a:solidFill>
                  <a:schemeClr val="bg1"/>
                </a:solidFill>
                <a:effectLst/>
                <a:uLnTx/>
                <a:uFillTx/>
                <a:latin typeface="+mn-lt"/>
                <a:ea typeface="+mn-ea"/>
                <a:cs typeface="+mn-cs"/>
              </a:rPr>
              <a:t>pellentesque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turpis</a:t>
            </a:r>
            <a:r>
              <a:rPr kumimoji="0" lang="en-AU" sz="2000" b="0" i="0" u="none" strike="noStrike" kern="1200" cap="none" spc="0" normalizeH="0" baseline="0" noProof="0" dirty="0">
                <a:ln>
                  <a:noFill/>
                </a:ln>
                <a:solidFill>
                  <a:schemeClr val="bg1"/>
                </a:solidFill>
                <a:effectLst/>
                <a:uLnTx/>
                <a:uFillTx/>
                <a:latin typeface="+mn-lt"/>
                <a:ea typeface="+mn-ea"/>
                <a:cs typeface="+mn-cs"/>
              </a:rPr>
              <a:t> vel </a:t>
            </a:r>
            <a:r>
              <a:rPr kumimoji="0" lang="en-AU" sz="2000" b="0" i="0" u="none" strike="noStrike" kern="1200" cap="none" spc="0" normalizeH="0" baseline="0" noProof="0" dirty="0" err="1">
                <a:ln>
                  <a:noFill/>
                </a:ln>
                <a:solidFill>
                  <a:schemeClr val="bg1"/>
                </a:solidFill>
                <a:effectLst/>
                <a:uLnTx/>
                <a:uFillTx/>
                <a:latin typeface="+mn-lt"/>
                <a:ea typeface="+mn-ea"/>
                <a:cs typeface="+mn-cs"/>
              </a:rPr>
              <a:t>nisl</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scelerisque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hendrerit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ut</a:t>
            </a:r>
            <a:r>
              <a:rPr kumimoji="0" lang="en-AU" sz="2000" b="0" i="0" u="none" strike="noStrike" kern="1200" cap="none" spc="0" normalizeH="0" baseline="0" noProof="0" dirty="0">
                <a:ln>
                  <a:noFill/>
                </a:ln>
                <a:solidFill>
                  <a:schemeClr val="bg1"/>
                </a:solidFill>
                <a:effectLst/>
                <a:uLnTx/>
                <a:uFillTx/>
                <a:latin typeface="+mn-lt"/>
                <a:ea typeface="+mn-ea"/>
                <a:cs typeface="+mn-cs"/>
              </a:rPr>
              <a:t> pharetra </a:t>
            </a:r>
            <a:r>
              <a:rPr kumimoji="0" lang="en-AU" sz="2000" b="0" i="0" u="none" strike="noStrike" kern="1200" cap="none" spc="0" normalizeH="0" baseline="0" noProof="0" dirty="0" err="1">
                <a:ln>
                  <a:noFill/>
                </a:ln>
                <a:solidFill>
                  <a:schemeClr val="bg1"/>
                </a:solidFill>
                <a:effectLst/>
                <a:uLnTx/>
                <a:uFillTx/>
                <a:latin typeface="+mn-lt"/>
                <a:ea typeface="+mn-ea"/>
                <a:cs typeface="+mn-cs"/>
              </a:rPr>
              <a:t>lacus</a:t>
            </a:r>
            <a:r>
              <a:rPr kumimoji="0" lang="en-AU" sz="2000" b="0" i="0" u="none" strike="noStrike" kern="1200" cap="none" spc="0" normalizeH="0" baseline="0" noProof="0" dirty="0">
                <a:ln>
                  <a:noFill/>
                </a:ln>
                <a:solidFill>
                  <a:schemeClr val="bg1"/>
                </a:solidFill>
                <a:effectLst/>
                <a:uLnTx/>
                <a:uFillTx/>
                <a:latin typeface="+mn-lt"/>
                <a:ea typeface="+mn-ea"/>
                <a:cs typeface="+mn-cs"/>
              </a:rPr>
              <a:t>.</a:t>
            </a:r>
          </a:p>
          <a:p>
            <a:pPr algn="l">
              <a:spcBef>
                <a:spcPts val="1200"/>
              </a:spcBef>
            </a:pPr>
            <a:endParaRPr lang="en-US" sz="2000" dirty="0"/>
          </a:p>
        </p:txBody>
      </p:sp>
      <p:sp>
        <p:nvSpPr>
          <p:cNvPr id="8" name="Text Placeholder 15">
            <a:extLst>
              <a:ext uri="{FF2B5EF4-FFF2-40B4-BE49-F238E27FC236}">
                <a16:creationId xmlns:a16="http://schemas.microsoft.com/office/drawing/2014/main" id="{3B2F9A4D-EA5F-354F-A6A0-C310B3C9360B}"/>
              </a:ext>
            </a:extLst>
          </p:cNvPr>
          <p:cNvSpPr>
            <a:spLocks noGrp="1"/>
          </p:cNvSpPr>
          <p:nvPr>
            <p:ph type="body" sz="quarter" idx="14" hasCustomPrompt="1"/>
          </p:nvPr>
        </p:nvSpPr>
        <p:spPr>
          <a:xfrm>
            <a:off x="63897" y="897631"/>
            <a:ext cx="5060950"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000" b="1" kern="1200" baseline="0" noProof="0" dirty="0">
                <a:solidFill>
                  <a:schemeClr val="accent3"/>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sp>
        <p:nvSpPr>
          <p:cNvPr id="2" name="Text Placeholder 3">
            <a:extLst>
              <a:ext uri="{FF2B5EF4-FFF2-40B4-BE49-F238E27FC236}">
                <a16:creationId xmlns:a16="http://schemas.microsoft.com/office/drawing/2014/main" id="{7FA4A85D-CE16-E98A-CC17-6F58D3495C7A}"/>
              </a:ext>
            </a:extLst>
          </p:cNvPr>
          <p:cNvSpPr>
            <a:spLocks noGrp="1"/>
          </p:cNvSpPr>
          <p:nvPr>
            <p:ph type="body" sz="quarter" idx="15" hasCustomPrompt="1"/>
          </p:nvPr>
        </p:nvSpPr>
        <p:spPr>
          <a:xfrm>
            <a:off x="8834437" y="3465513"/>
            <a:ext cx="3357563" cy="3476626"/>
          </a:xfrm>
        </p:spPr>
        <p:txBody>
          <a:bodyPr anchor="ctr"/>
          <a:lstStyle>
            <a:lvl1pPr algn="ctr">
              <a:defRPr b="1" i="0" baseline="0">
                <a:solidFill>
                  <a:schemeClr val="accent1"/>
                </a:solidFill>
                <a:latin typeface="Calibri" panose="020F0502020204030204" pitchFamily="34" charset="0"/>
              </a:defRPr>
            </a:lvl1pPr>
          </a:lstStyle>
          <a:p>
            <a:pPr algn="ctr"/>
            <a:r>
              <a:rPr lang="en-US" sz="2400" b="1" dirty="0">
                <a:solidFill>
                  <a:srgbClr val="28A1BD"/>
                </a:solidFill>
                <a:latin typeface="Calibri" panose="020F0502020204030204" pitchFamily="34" charset="0"/>
                <a:cs typeface="Calibri" panose="020F0502020204030204" pitchFamily="34" charset="0"/>
              </a:rPr>
              <a:t>Example quote / </a:t>
            </a:r>
            <a:br>
              <a:rPr lang="en-US" sz="2400" b="1" dirty="0">
                <a:solidFill>
                  <a:srgbClr val="28A1BD"/>
                </a:solidFill>
                <a:latin typeface="Calibri" panose="020F0502020204030204" pitchFamily="34" charset="0"/>
                <a:cs typeface="Calibri" panose="020F0502020204030204" pitchFamily="34" charset="0"/>
              </a:rPr>
            </a:br>
            <a:r>
              <a:rPr lang="en-US" sz="2400" b="1" dirty="0">
                <a:solidFill>
                  <a:srgbClr val="28A1BD"/>
                </a:solidFill>
                <a:latin typeface="Calibri" panose="020F0502020204030204" pitchFamily="34" charset="0"/>
                <a:cs typeface="Calibri" panose="020F0502020204030204" pitchFamily="34" charset="0"/>
              </a:rPr>
              <a:t>reference point of review.</a:t>
            </a:r>
          </a:p>
        </p:txBody>
      </p:sp>
    </p:spTree>
    <p:extLst>
      <p:ext uri="{BB962C8B-B14F-4D97-AF65-F5344CB8AC3E}">
        <p14:creationId xmlns:p14="http://schemas.microsoft.com/office/powerpoint/2010/main" val="1161749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images | Indigenous">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E7C7521-DFC1-5AC4-C05A-DB6FF758FEAD}"/>
              </a:ext>
            </a:extLst>
          </p:cNvPr>
          <p:cNvSpPr/>
          <p:nvPr/>
        </p:nvSpPr>
        <p:spPr>
          <a:xfrm>
            <a:off x="-284480" y="0"/>
            <a:ext cx="5709920" cy="6858000"/>
          </a:xfrm>
          <a:prstGeom prst="rect">
            <a:avLst/>
          </a:prstGeom>
          <a:solidFill>
            <a:srgbClr val="28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8A1BD"/>
              </a:solidFill>
            </a:endParaRPr>
          </a:p>
        </p:txBody>
      </p:sp>
      <p:sp>
        <p:nvSpPr>
          <p:cNvPr id="3" name="Content Placeholder 5">
            <a:extLst>
              <a:ext uri="{FF2B5EF4-FFF2-40B4-BE49-F238E27FC236}">
                <a16:creationId xmlns:a16="http://schemas.microsoft.com/office/drawing/2014/main" id="{7F40DE39-8A61-9270-82AA-8C97970ACA00}"/>
              </a:ext>
            </a:extLst>
          </p:cNvPr>
          <p:cNvSpPr>
            <a:spLocks noGrp="1"/>
          </p:cNvSpPr>
          <p:nvPr>
            <p:ph sz="quarter" idx="4" hasCustomPrompt="1"/>
          </p:nvPr>
        </p:nvSpPr>
        <p:spPr>
          <a:xfrm>
            <a:off x="8795845" y="-11340"/>
            <a:ext cx="3409034" cy="3477558"/>
          </a:xfrm>
          <a:solidFill>
            <a:srgbClr val="92D6E3"/>
          </a:solidFill>
        </p:spPr>
        <p:txBody>
          <a:bodyPr anchor="ctr"/>
          <a:lstStyle>
            <a:lvl1pPr algn="ctr">
              <a:defRPr/>
            </a:lvl1pPr>
          </a:lstStyle>
          <a:p>
            <a:pPr lvl="0"/>
            <a:r>
              <a:rPr lang="en-US" dirty="0"/>
              <a:t>Insert image</a:t>
            </a:r>
          </a:p>
        </p:txBody>
      </p:sp>
      <p:sp>
        <p:nvSpPr>
          <p:cNvPr id="5" name="Content Placeholder 5">
            <a:extLst>
              <a:ext uri="{FF2B5EF4-FFF2-40B4-BE49-F238E27FC236}">
                <a16:creationId xmlns:a16="http://schemas.microsoft.com/office/drawing/2014/main" id="{775262B7-176B-54A3-9439-7FFB28928239}"/>
              </a:ext>
            </a:extLst>
          </p:cNvPr>
          <p:cNvSpPr>
            <a:spLocks noGrp="1"/>
          </p:cNvSpPr>
          <p:nvPr>
            <p:ph sz="quarter" idx="10" hasCustomPrompt="1"/>
          </p:nvPr>
        </p:nvSpPr>
        <p:spPr>
          <a:xfrm>
            <a:off x="5425442" y="3466217"/>
            <a:ext cx="3383280" cy="3424834"/>
          </a:xfrm>
          <a:solidFill>
            <a:srgbClr val="92D6E3"/>
          </a:solidFill>
        </p:spPr>
        <p:txBody>
          <a:bodyPr anchor="ctr"/>
          <a:lstStyle>
            <a:lvl1pPr algn="ctr">
              <a:defRPr/>
            </a:lvl1pPr>
          </a:lstStyle>
          <a:p>
            <a:pPr lvl="0"/>
            <a:r>
              <a:rPr lang="en-US" dirty="0"/>
              <a:t>Insert image</a:t>
            </a:r>
          </a:p>
        </p:txBody>
      </p:sp>
      <p:sp>
        <p:nvSpPr>
          <p:cNvPr id="7" name="Text Placeholder 13">
            <a:extLst>
              <a:ext uri="{FF2B5EF4-FFF2-40B4-BE49-F238E27FC236}">
                <a16:creationId xmlns:a16="http://schemas.microsoft.com/office/drawing/2014/main" id="{BD72911E-8CC2-9116-35A1-388F0DB18E5E}"/>
              </a:ext>
            </a:extLst>
          </p:cNvPr>
          <p:cNvSpPr>
            <a:spLocks noGrp="1"/>
          </p:cNvSpPr>
          <p:nvPr>
            <p:ph type="body" sz="quarter" idx="13" hasCustomPrompt="1"/>
          </p:nvPr>
        </p:nvSpPr>
        <p:spPr>
          <a:xfrm>
            <a:off x="68278" y="3815046"/>
            <a:ext cx="5056569" cy="2438400"/>
          </a:xfrm>
        </p:spPr>
        <p:txBody>
          <a:bodyPr/>
          <a:lstStyle>
            <a:lvl1pPr marL="0" marR="0" indent="0" algn="l" defTabSz="914400" rtl="0" eaLnBrk="1" fontAlgn="auto" latinLnBrk="0" hangingPunct="1">
              <a:lnSpc>
                <a:spcPct val="100000"/>
              </a:lnSpc>
              <a:spcBef>
                <a:spcPts val="0"/>
              </a:spcBef>
              <a:spcAft>
                <a:spcPts val="60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Lorem ipsum </a:t>
            </a:r>
            <a:r>
              <a:rPr kumimoji="0" lang="en-AU" sz="2000" b="0" i="0" u="none" strike="noStrike" kern="1200" cap="none" spc="0" normalizeH="0" baseline="0" noProof="0" dirty="0" err="1">
                <a:ln>
                  <a:noFill/>
                </a:ln>
                <a:solidFill>
                  <a:schemeClr val="bg1"/>
                </a:solidFill>
                <a:effectLst/>
                <a:uLnTx/>
                <a:uFillTx/>
                <a:latin typeface="+mn-lt"/>
                <a:ea typeface="+mn-ea"/>
                <a:cs typeface="+mn-cs"/>
              </a:rPr>
              <a:t>dolor</a:t>
            </a:r>
            <a:r>
              <a:rPr kumimoji="0" lang="en-AU" sz="2000" b="0" i="0" u="none" strike="noStrike" kern="1200" cap="none" spc="0" normalizeH="0" baseline="0" noProof="0" dirty="0">
                <a:ln>
                  <a:noFill/>
                </a:ln>
                <a:solidFill>
                  <a:schemeClr val="bg1"/>
                </a:solidFill>
                <a:effectLst/>
                <a:uLnTx/>
                <a:uFillTx/>
                <a:latin typeface="+mn-lt"/>
                <a:ea typeface="+mn-ea"/>
                <a:cs typeface="+mn-cs"/>
              </a:rPr>
              <a:t> sit </a:t>
            </a:r>
            <a:r>
              <a:rPr kumimoji="0" lang="en-AU" sz="2000" b="0" i="0" u="none" strike="noStrike" kern="1200" cap="none" spc="0" normalizeH="0" baseline="0" noProof="0" dirty="0" err="1">
                <a:ln>
                  <a:noFill/>
                </a:ln>
                <a:solidFill>
                  <a:schemeClr val="bg1"/>
                </a:solidFill>
                <a:effectLst/>
                <a:uLnTx/>
                <a:uFillTx/>
                <a:latin typeface="+mn-lt"/>
                <a:ea typeface="+mn-ea"/>
                <a:cs typeface="+mn-cs"/>
              </a:rPr>
              <a:t>amet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adipiscing</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elit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Suspendisse</a:t>
            </a:r>
            <a:r>
              <a:rPr kumimoji="0" lang="en-AU" sz="2000" b="0" i="0" u="none" strike="noStrike" kern="1200" cap="none" spc="0" normalizeH="0" baseline="0" noProof="0" dirty="0">
                <a:ln>
                  <a:noFill/>
                </a:ln>
                <a:solidFill>
                  <a:schemeClr val="bg1"/>
                </a:solidFill>
                <a:effectLst/>
                <a:uLnTx/>
                <a:uFillTx/>
                <a:latin typeface="+mn-lt"/>
                <a:ea typeface="+mn-ea"/>
                <a:cs typeface="+mn-cs"/>
              </a:rPr>
              <a:t> et </a:t>
            </a:r>
            <a:r>
              <a:rPr kumimoji="0" lang="en-AU" sz="2000" b="0" i="0" u="none" strike="noStrike" kern="1200" cap="none" spc="0" normalizeH="0" baseline="0" noProof="0" dirty="0" err="1">
                <a:ln>
                  <a:noFill/>
                </a:ln>
                <a:solidFill>
                  <a:schemeClr val="bg1"/>
                </a:solidFill>
                <a:effectLst/>
                <a:uLnTx/>
                <a:uFillTx/>
                <a:latin typeface="+mn-lt"/>
                <a:ea typeface="+mn-ea"/>
                <a:cs typeface="+mn-cs"/>
              </a:rPr>
              <a:t>vehicula</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risus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Mauris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aliquet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lectus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id cursus </a:t>
            </a:r>
            <a:r>
              <a:rPr kumimoji="0" lang="en-AU" sz="2000" b="0" i="0" u="none" strike="noStrike" kern="1200" cap="none" spc="0" normalizeH="0" baseline="0" noProof="0" dirty="0" err="1">
                <a:ln>
                  <a:noFill/>
                </a:ln>
                <a:solidFill>
                  <a:schemeClr val="bg1"/>
                </a:solidFill>
                <a:effectLst/>
                <a:uLnTx/>
                <a:uFillTx/>
                <a:latin typeface="+mn-lt"/>
                <a:ea typeface="+mn-ea"/>
                <a:cs typeface="+mn-cs"/>
              </a:rPr>
              <a:t>urna</a:t>
            </a:r>
            <a:r>
              <a:rPr kumimoji="0" lang="en-AU" sz="2000" b="0" i="0" u="none" strike="noStrike" kern="1200" cap="none" spc="0" normalizeH="0" baseline="0" noProof="0" dirty="0">
                <a:ln>
                  <a:noFill/>
                </a:ln>
                <a:solidFill>
                  <a:schemeClr val="bg1"/>
                </a:solidFill>
                <a:effectLst/>
                <a:uLnTx/>
                <a:uFillTx/>
                <a:latin typeface="+mn-lt"/>
                <a:ea typeface="+mn-ea"/>
                <a:cs typeface="+mn-cs"/>
              </a:rPr>
              <a:t> dapibus </a:t>
            </a:r>
            <a:r>
              <a:rPr kumimoji="0" lang="en-AU" sz="2000" b="0" i="0" u="none" strike="noStrike" kern="1200" cap="none" spc="0" normalizeH="0" baseline="0" noProof="0" dirty="0" err="1">
                <a:ln>
                  <a:noFill/>
                </a:ln>
                <a:solidFill>
                  <a:schemeClr val="bg1"/>
                </a:solidFill>
                <a:effectLst/>
                <a:uLnTx/>
                <a:uFillTx/>
                <a:latin typeface="+mn-lt"/>
                <a:ea typeface="+mn-ea"/>
                <a:cs typeface="+mn-cs"/>
              </a:rPr>
              <a:t>eu</a:t>
            </a:r>
            <a:r>
              <a:rPr kumimoji="0" lang="en-AU" sz="2000" b="0" i="0" u="none" strike="noStrike" kern="1200" cap="none" spc="0" normalizeH="0" baseline="0" noProof="0" dirty="0">
                <a:ln>
                  <a:noFill/>
                </a:ln>
                <a:solidFill>
                  <a:schemeClr val="bg1"/>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chemeClr val="bg1"/>
                </a:solidFill>
                <a:effectLst/>
                <a:uLnTx/>
                <a:uFillTx/>
                <a:latin typeface="+mn-lt"/>
                <a:ea typeface="+mn-ea"/>
                <a:cs typeface="+mn-cs"/>
              </a:rPr>
              <a:t>Nulla ante </a:t>
            </a:r>
            <a:r>
              <a:rPr kumimoji="0" lang="en-AU" sz="2000" b="0" i="0" u="none" strike="noStrike" kern="1200" cap="none" spc="0" normalizeH="0" baseline="0" noProof="0" dirty="0" err="1">
                <a:ln>
                  <a:noFill/>
                </a:ln>
                <a:solidFill>
                  <a:schemeClr val="bg1"/>
                </a:solidFill>
                <a:effectLst/>
                <a:uLnTx/>
                <a:uFillTx/>
                <a:latin typeface="+mn-lt"/>
                <a:ea typeface="+mn-ea"/>
                <a:cs typeface="+mn-cs"/>
              </a:rPr>
              <a:t>justo</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ultricies</a:t>
            </a:r>
            <a:r>
              <a:rPr kumimoji="0" lang="en-AU" sz="2000" b="0" i="0" u="none" strike="noStrike" kern="1200" cap="none" spc="0" normalizeH="0" baseline="0" noProof="0" dirty="0">
                <a:ln>
                  <a:noFill/>
                </a:ln>
                <a:solidFill>
                  <a:schemeClr val="bg1"/>
                </a:solidFill>
                <a:effectLst/>
                <a:uLnTx/>
                <a:uFillTx/>
                <a:latin typeface="+mn-lt"/>
                <a:ea typeface="+mn-ea"/>
                <a:cs typeface="+mn-cs"/>
              </a:rPr>
              <a:t> sed nulla </a:t>
            </a:r>
            <a:r>
              <a:rPr kumimoji="0" lang="en-AU" sz="2000" b="0" i="0" u="none" strike="noStrike" kern="1200" cap="none" spc="0" normalizeH="0" baseline="0" noProof="0" dirty="0" err="1">
                <a:ln>
                  <a:noFill/>
                </a:ln>
                <a:solidFill>
                  <a:schemeClr val="bg1"/>
                </a:solidFill>
                <a:effectLst/>
                <a:uLnTx/>
                <a:uFillTx/>
                <a:latin typeface="+mn-lt"/>
                <a:ea typeface="+mn-ea"/>
                <a:cs typeface="+mn-cs"/>
              </a:rPr>
              <a:t>quis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facilisis</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consectetur</a:t>
            </a:r>
            <a:r>
              <a:rPr kumimoji="0" lang="en-AU" sz="2000" b="0" i="0" u="none" strike="noStrike" kern="1200" cap="none" spc="0" normalizeH="0" baseline="0" noProof="0" dirty="0">
                <a:ln>
                  <a:noFill/>
                </a:ln>
                <a:solidFill>
                  <a:schemeClr val="bg1"/>
                </a:solidFill>
                <a:effectLst/>
                <a:uLnTx/>
                <a:uFillTx/>
                <a:latin typeface="+mn-lt"/>
                <a:ea typeface="+mn-ea"/>
                <a:cs typeface="+mn-cs"/>
              </a:rPr>
              <a:t> magna. Morbi </a:t>
            </a:r>
            <a:r>
              <a:rPr kumimoji="0" lang="en-AU" sz="2000" b="0" i="0" u="none" strike="noStrike" kern="1200" cap="none" spc="0" normalizeH="0" baseline="0" noProof="0" dirty="0" err="1">
                <a:ln>
                  <a:noFill/>
                </a:ln>
                <a:solidFill>
                  <a:schemeClr val="bg1"/>
                </a:solidFill>
                <a:effectLst/>
                <a:uLnTx/>
                <a:uFillTx/>
                <a:latin typeface="+mn-lt"/>
                <a:ea typeface="+mn-ea"/>
                <a:cs typeface="+mn-cs"/>
              </a:rPr>
              <a:t>pellentesque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turpis</a:t>
            </a:r>
            <a:r>
              <a:rPr kumimoji="0" lang="en-AU" sz="2000" b="0" i="0" u="none" strike="noStrike" kern="1200" cap="none" spc="0" normalizeH="0" baseline="0" noProof="0" dirty="0">
                <a:ln>
                  <a:noFill/>
                </a:ln>
                <a:solidFill>
                  <a:schemeClr val="bg1"/>
                </a:solidFill>
                <a:effectLst/>
                <a:uLnTx/>
                <a:uFillTx/>
                <a:latin typeface="+mn-lt"/>
                <a:ea typeface="+mn-ea"/>
                <a:cs typeface="+mn-cs"/>
              </a:rPr>
              <a:t> vel </a:t>
            </a:r>
            <a:r>
              <a:rPr kumimoji="0" lang="en-AU" sz="2000" b="0" i="0" u="none" strike="noStrike" kern="1200" cap="none" spc="0" normalizeH="0" baseline="0" noProof="0" dirty="0" err="1">
                <a:ln>
                  <a:noFill/>
                </a:ln>
                <a:solidFill>
                  <a:schemeClr val="bg1"/>
                </a:solidFill>
                <a:effectLst/>
                <a:uLnTx/>
                <a:uFillTx/>
                <a:latin typeface="+mn-lt"/>
                <a:ea typeface="+mn-ea"/>
                <a:cs typeface="+mn-cs"/>
              </a:rPr>
              <a:t>nisl</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scelerisque</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hendrerit</a:t>
            </a:r>
            <a:r>
              <a:rPr kumimoji="0" lang="en-AU" sz="2000" b="0" i="0" u="none" strike="noStrike" kern="1200" cap="none" spc="0" normalizeH="0" baseline="0" noProof="0" dirty="0">
                <a:ln>
                  <a:noFill/>
                </a:ln>
                <a:solidFill>
                  <a:schemeClr val="bg1"/>
                </a:solidFill>
                <a:effectLst/>
                <a:uLnTx/>
                <a:uFillTx/>
                <a:latin typeface="+mn-lt"/>
                <a:ea typeface="+mn-ea"/>
                <a:cs typeface="+mn-cs"/>
              </a:rPr>
              <a:t> </a:t>
            </a:r>
            <a:r>
              <a:rPr kumimoji="0" lang="en-AU" sz="2000" b="0" i="0" u="none" strike="noStrike" kern="1200" cap="none" spc="0" normalizeH="0" baseline="0" noProof="0" dirty="0" err="1">
                <a:ln>
                  <a:noFill/>
                </a:ln>
                <a:solidFill>
                  <a:schemeClr val="bg1"/>
                </a:solidFill>
                <a:effectLst/>
                <a:uLnTx/>
                <a:uFillTx/>
                <a:latin typeface="+mn-lt"/>
                <a:ea typeface="+mn-ea"/>
                <a:cs typeface="+mn-cs"/>
              </a:rPr>
              <a:t>ut</a:t>
            </a:r>
            <a:r>
              <a:rPr kumimoji="0" lang="en-AU" sz="2000" b="0" i="0" u="none" strike="noStrike" kern="1200" cap="none" spc="0" normalizeH="0" baseline="0" noProof="0" dirty="0">
                <a:ln>
                  <a:noFill/>
                </a:ln>
                <a:solidFill>
                  <a:schemeClr val="bg1"/>
                </a:solidFill>
                <a:effectLst/>
                <a:uLnTx/>
                <a:uFillTx/>
                <a:latin typeface="+mn-lt"/>
                <a:ea typeface="+mn-ea"/>
                <a:cs typeface="+mn-cs"/>
              </a:rPr>
              <a:t> pharetra </a:t>
            </a:r>
            <a:r>
              <a:rPr kumimoji="0" lang="en-AU" sz="2000" b="0" i="0" u="none" strike="noStrike" kern="1200" cap="none" spc="0" normalizeH="0" baseline="0" noProof="0" dirty="0" err="1">
                <a:ln>
                  <a:noFill/>
                </a:ln>
                <a:solidFill>
                  <a:schemeClr val="bg1"/>
                </a:solidFill>
                <a:effectLst/>
                <a:uLnTx/>
                <a:uFillTx/>
                <a:latin typeface="+mn-lt"/>
                <a:ea typeface="+mn-ea"/>
                <a:cs typeface="+mn-cs"/>
              </a:rPr>
              <a:t>lacus</a:t>
            </a:r>
            <a:r>
              <a:rPr kumimoji="0" lang="en-AU" sz="2000" b="0" i="0" u="none" strike="noStrike" kern="1200" cap="none" spc="0" normalizeH="0" baseline="0" noProof="0" dirty="0">
                <a:ln>
                  <a:noFill/>
                </a:ln>
                <a:solidFill>
                  <a:schemeClr val="bg1"/>
                </a:solidFill>
                <a:effectLst/>
                <a:uLnTx/>
                <a:uFillTx/>
                <a:latin typeface="+mn-lt"/>
                <a:ea typeface="+mn-ea"/>
                <a:cs typeface="+mn-cs"/>
              </a:rPr>
              <a:t>.</a:t>
            </a:r>
          </a:p>
          <a:p>
            <a:pPr algn="l">
              <a:spcBef>
                <a:spcPts val="1200"/>
              </a:spcBef>
            </a:pPr>
            <a:endParaRPr lang="en-US" sz="2000" dirty="0"/>
          </a:p>
        </p:txBody>
      </p:sp>
      <p:sp>
        <p:nvSpPr>
          <p:cNvPr id="8" name="Text Placeholder 15">
            <a:extLst>
              <a:ext uri="{FF2B5EF4-FFF2-40B4-BE49-F238E27FC236}">
                <a16:creationId xmlns:a16="http://schemas.microsoft.com/office/drawing/2014/main" id="{3B2F9A4D-EA5F-354F-A6A0-C310B3C9360B}"/>
              </a:ext>
            </a:extLst>
          </p:cNvPr>
          <p:cNvSpPr>
            <a:spLocks noGrp="1"/>
          </p:cNvSpPr>
          <p:nvPr>
            <p:ph type="body" sz="quarter" idx="14" hasCustomPrompt="1"/>
          </p:nvPr>
        </p:nvSpPr>
        <p:spPr>
          <a:xfrm>
            <a:off x="63897" y="1513241"/>
            <a:ext cx="5060950" cy="2057728"/>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lang="en-AU" sz="4400" b="1" kern="1200" noProof="0" dirty="0">
                <a:solidFill>
                  <a:schemeClr val="accent3"/>
                </a:solidFill>
                <a:latin typeface="+mn-lt"/>
                <a:ea typeface="+mj-ea"/>
                <a:cs typeface="+mj-cs"/>
              </a:defRPr>
            </a:lvl1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Example expanded title for presentation,</a:t>
            </a:r>
            <a:b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br>
            <a:r>
              <a:rPr kumimoji="0" lang="en-US" sz="4200" b="1" i="0" u="none" strike="noStrike" kern="1200" cap="none" spc="0" normalizeH="0" baseline="0" noProof="0" dirty="0">
                <a:ln>
                  <a:noFill/>
                </a:ln>
                <a:solidFill>
                  <a:schemeClr val="accent3"/>
                </a:solidFill>
                <a:effectLst/>
                <a:uLnTx/>
                <a:uFillTx/>
                <a:latin typeface="Calibri" panose="020F0502020204030204"/>
                <a:ea typeface="+mj-ea"/>
                <a:cs typeface="+mj-cs"/>
              </a:rPr>
              <a:t>third line.</a:t>
            </a:r>
            <a:endParaRPr kumimoji="0" lang="en-AU" sz="4200" b="0" i="0" u="none" strike="noStrike" kern="1200" cap="none" spc="0" normalizeH="0" baseline="0" noProof="0" dirty="0">
              <a:ln>
                <a:noFill/>
              </a:ln>
              <a:solidFill>
                <a:schemeClr val="accent3"/>
              </a:solidFill>
              <a:effectLst/>
              <a:uLnTx/>
              <a:uFillTx/>
              <a:latin typeface="+mn-lt"/>
              <a:ea typeface="+mn-ea"/>
              <a:cs typeface="+mn-cs"/>
            </a:endParaRPr>
          </a:p>
        </p:txBody>
      </p:sp>
      <p:pic>
        <p:nvPicPr>
          <p:cNvPr id="2" name="Picture 1">
            <a:extLst>
              <a:ext uri="{FF2B5EF4-FFF2-40B4-BE49-F238E27FC236}">
                <a16:creationId xmlns:a16="http://schemas.microsoft.com/office/drawing/2014/main" id="{83F71BC7-B86A-CFED-862C-09BBF99B5DAB}"/>
              </a:ext>
            </a:extLst>
          </p:cNvPr>
          <p:cNvPicPr>
            <a:picLocks noChangeAspect="1"/>
          </p:cNvPicPr>
          <p:nvPr userDrawn="1"/>
        </p:nvPicPr>
        <p:blipFill rotWithShape="1">
          <a:blip r:embed="rId2"/>
          <a:srcRect l="16789" t="54855" r="26132" b="31676"/>
          <a:stretch/>
        </p:blipFill>
        <p:spPr>
          <a:xfrm>
            <a:off x="-287951" y="0"/>
            <a:ext cx="5709920" cy="1383323"/>
          </a:xfrm>
          <a:prstGeom prst="rect">
            <a:avLst/>
          </a:prstGeom>
        </p:spPr>
      </p:pic>
      <p:sp>
        <p:nvSpPr>
          <p:cNvPr id="9" name="Text Placeholder 3">
            <a:extLst>
              <a:ext uri="{FF2B5EF4-FFF2-40B4-BE49-F238E27FC236}">
                <a16:creationId xmlns:a16="http://schemas.microsoft.com/office/drawing/2014/main" id="{5A1A45BF-E2A0-BE88-99F0-51951196A387}"/>
              </a:ext>
            </a:extLst>
          </p:cNvPr>
          <p:cNvSpPr>
            <a:spLocks noGrp="1"/>
          </p:cNvSpPr>
          <p:nvPr>
            <p:ph type="body" sz="quarter" idx="11" hasCustomPrompt="1"/>
          </p:nvPr>
        </p:nvSpPr>
        <p:spPr>
          <a:xfrm>
            <a:off x="5426075" y="-11113"/>
            <a:ext cx="3357563" cy="3476626"/>
          </a:xfrm>
        </p:spPr>
        <p:txBody>
          <a:bodyPr anchor="ctr"/>
          <a:lstStyle>
            <a:lvl1pPr algn="ctr">
              <a:defRPr b="1" i="0" baseline="0">
                <a:solidFill>
                  <a:schemeClr val="accent1"/>
                </a:solidFill>
                <a:latin typeface="Calibri" panose="020F0502020204030204" pitchFamily="34" charset="0"/>
              </a:defRPr>
            </a:lvl1pPr>
          </a:lstStyle>
          <a:p>
            <a:pPr algn="ctr"/>
            <a:r>
              <a:rPr lang="en-US" sz="2400" b="1" dirty="0">
                <a:solidFill>
                  <a:srgbClr val="28A1BD"/>
                </a:solidFill>
                <a:latin typeface="Calibri" panose="020F0502020204030204" pitchFamily="34" charset="0"/>
                <a:cs typeface="Calibri" panose="020F0502020204030204" pitchFamily="34" charset="0"/>
              </a:rPr>
              <a:t>Example quote / </a:t>
            </a:r>
            <a:br>
              <a:rPr lang="en-US" sz="2400" b="1" dirty="0">
                <a:solidFill>
                  <a:srgbClr val="28A1BD"/>
                </a:solidFill>
                <a:latin typeface="Calibri" panose="020F0502020204030204" pitchFamily="34" charset="0"/>
                <a:cs typeface="Calibri" panose="020F0502020204030204" pitchFamily="34" charset="0"/>
              </a:rPr>
            </a:br>
            <a:r>
              <a:rPr lang="en-US" sz="2400" b="1" dirty="0">
                <a:solidFill>
                  <a:srgbClr val="28A1BD"/>
                </a:solidFill>
                <a:latin typeface="Calibri" panose="020F0502020204030204" pitchFamily="34" charset="0"/>
                <a:cs typeface="Calibri" panose="020F0502020204030204" pitchFamily="34" charset="0"/>
              </a:rPr>
              <a:t>reference point of review.</a:t>
            </a:r>
          </a:p>
        </p:txBody>
      </p:sp>
      <p:sp>
        <p:nvSpPr>
          <p:cNvPr id="10" name="Text Placeholder 3">
            <a:extLst>
              <a:ext uri="{FF2B5EF4-FFF2-40B4-BE49-F238E27FC236}">
                <a16:creationId xmlns:a16="http://schemas.microsoft.com/office/drawing/2014/main" id="{565E1F41-AB2D-22F2-32F8-D06F1EABD6E7}"/>
              </a:ext>
            </a:extLst>
          </p:cNvPr>
          <p:cNvSpPr>
            <a:spLocks noGrp="1"/>
          </p:cNvSpPr>
          <p:nvPr>
            <p:ph type="body" sz="quarter" idx="15" hasCustomPrompt="1"/>
          </p:nvPr>
        </p:nvSpPr>
        <p:spPr>
          <a:xfrm>
            <a:off x="8834437" y="3465513"/>
            <a:ext cx="3357563" cy="3476626"/>
          </a:xfrm>
        </p:spPr>
        <p:txBody>
          <a:bodyPr anchor="ctr"/>
          <a:lstStyle>
            <a:lvl1pPr algn="ctr">
              <a:defRPr b="1" i="0" baseline="0">
                <a:solidFill>
                  <a:schemeClr val="accent1"/>
                </a:solidFill>
                <a:latin typeface="Calibri" panose="020F0502020204030204" pitchFamily="34" charset="0"/>
              </a:defRPr>
            </a:lvl1pPr>
          </a:lstStyle>
          <a:p>
            <a:pPr algn="ctr"/>
            <a:r>
              <a:rPr lang="en-US" sz="2400" b="1" dirty="0">
                <a:solidFill>
                  <a:srgbClr val="28A1BD"/>
                </a:solidFill>
                <a:latin typeface="Calibri" panose="020F0502020204030204" pitchFamily="34" charset="0"/>
                <a:cs typeface="Calibri" panose="020F0502020204030204" pitchFamily="34" charset="0"/>
              </a:rPr>
              <a:t>Example quote / </a:t>
            </a:r>
            <a:br>
              <a:rPr lang="en-US" sz="2400" b="1" dirty="0">
                <a:solidFill>
                  <a:srgbClr val="28A1BD"/>
                </a:solidFill>
                <a:latin typeface="Calibri" panose="020F0502020204030204" pitchFamily="34" charset="0"/>
                <a:cs typeface="Calibri" panose="020F0502020204030204" pitchFamily="34" charset="0"/>
              </a:rPr>
            </a:br>
            <a:r>
              <a:rPr lang="en-US" sz="2400" b="1" dirty="0">
                <a:solidFill>
                  <a:srgbClr val="28A1BD"/>
                </a:solidFill>
                <a:latin typeface="Calibri" panose="020F0502020204030204" pitchFamily="34" charset="0"/>
                <a:cs typeface="Calibri" panose="020F0502020204030204" pitchFamily="34" charset="0"/>
              </a:rPr>
              <a:t>reference point of review.</a:t>
            </a:r>
          </a:p>
        </p:txBody>
      </p:sp>
    </p:spTree>
    <p:extLst>
      <p:ext uri="{BB962C8B-B14F-4D97-AF65-F5344CB8AC3E}">
        <p14:creationId xmlns:p14="http://schemas.microsoft.com/office/powerpoint/2010/main" val="550722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 Corporate">
    <p:bg>
      <p:bgPr>
        <a:solidFill>
          <a:schemeClr val="accent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3656224-0E3E-1BB8-E5CF-2CE0188CE7C4}"/>
              </a:ext>
            </a:extLst>
          </p:cNvPr>
          <p:cNvSpPr>
            <a:spLocks noGrp="1"/>
          </p:cNvSpPr>
          <p:nvPr>
            <p:ph type="body" sz="quarter" idx="10" hasCustomPrompt="1"/>
          </p:nvPr>
        </p:nvSpPr>
        <p:spPr>
          <a:xfrm>
            <a:off x="789782" y="2330875"/>
            <a:ext cx="10612437" cy="1450611"/>
          </a:xfrm>
        </p:spPr>
        <p:txBody>
          <a:bodyPr/>
          <a:lstStyle>
            <a:lvl1pPr algn="ctr">
              <a:defRPr sz="5000" b="1" i="0" baseline="0">
                <a:solidFill>
                  <a:schemeClr val="bg1"/>
                </a:solidFill>
                <a:latin typeface="Calibri" panose="020F0502020204030204" pitchFamily="34" charset="0"/>
              </a:defRPr>
            </a:lvl1pPr>
          </a:lstStyle>
          <a:p>
            <a:pPr algn="ctr"/>
            <a:r>
              <a:rPr lang="en-US" dirty="0">
                <a:solidFill>
                  <a:schemeClr val="bg1"/>
                </a:solidFill>
                <a:latin typeface="Calibri" panose="020F0502020204030204" pitchFamily="34" charset="0"/>
                <a:cs typeface="Calibri" panose="020F0502020204030204" pitchFamily="34" charset="0"/>
              </a:rPr>
              <a:t>“Pull-quote lorem ipsum dolor sit </a:t>
            </a:r>
            <a:r>
              <a:rPr lang="en-US" dirty="0" err="1">
                <a:solidFill>
                  <a:schemeClr val="bg1"/>
                </a:solidFill>
                <a:latin typeface="Calibri" panose="020F0502020204030204" pitchFamily="34" charset="0"/>
                <a:cs typeface="Calibri" panose="020F0502020204030204" pitchFamily="34" charset="0"/>
              </a:rPr>
              <a:t>amet</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consequitus</a:t>
            </a:r>
            <a:r>
              <a:rPr lang="en-US" dirty="0">
                <a:solidFill>
                  <a:schemeClr val="bg1"/>
                </a:solidFill>
                <a:latin typeface="Calibri" panose="020F0502020204030204" pitchFamily="34" charset="0"/>
                <a:cs typeface="Calibri" panose="020F0502020204030204" pitchFamily="34" charset="0"/>
              </a:rPr>
              <a:t> alum forma </a:t>
            </a:r>
            <a:r>
              <a:rPr lang="en-US" dirty="0" err="1">
                <a:solidFill>
                  <a:schemeClr val="bg1"/>
                </a:solidFill>
                <a:latin typeface="Calibri" panose="020F0502020204030204" pitchFamily="34" charset="0"/>
                <a:cs typeface="Calibri" panose="020F0502020204030204" pitchFamily="34" charset="0"/>
              </a:rPr>
              <a:t>colom</a:t>
            </a:r>
            <a:r>
              <a:rPr lang="en-US" dirty="0">
                <a:solidFill>
                  <a:schemeClr val="bg1"/>
                </a:solidFill>
                <a:latin typeface="Calibri" panose="020F0502020204030204" pitchFamily="34" charset="0"/>
                <a:cs typeface="Calibri" panose="020F0502020204030204" pitchFamily="34" charset="0"/>
              </a:rPr>
              <a:t>.”</a:t>
            </a:r>
          </a:p>
        </p:txBody>
      </p:sp>
      <p:sp>
        <p:nvSpPr>
          <p:cNvPr id="6" name="Text Placeholder 5">
            <a:extLst>
              <a:ext uri="{FF2B5EF4-FFF2-40B4-BE49-F238E27FC236}">
                <a16:creationId xmlns:a16="http://schemas.microsoft.com/office/drawing/2014/main" id="{76784A9A-82E8-9581-ED47-38B257D276BF}"/>
              </a:ext>
            </a:extLst>
          </p:cNvPr>
          <p:cNvSpPr>
            <a:spLocks noGrp="1"/>
          </p:cNvSpPr>
          <p:nvPr>
            <p:ph type="body" sz="quarter" idx="11" hasCustomPrompt="1"/>
          </p:nvPr>
        </p:nvSpPr>
        <p:spPr>
          <a:xfrm>
            <a:off x="3438525" y="4111625"/>
            <a:ext cx="5314950" cy="855663"/>
          </a:xfrm>
        </p:spPr>
        <p:txBody>
          <a:bodyPr/>
          <a:lstStyle>
            <a:lvl1pPr algn="ctr">
              <a:defRPr baseline="0">
                <a:solidFill>
                  <a:schemeClr val="bg1"/>
                </a:solidFill>
                <a:latin typeface="Calibri" panose="020F0502020204030204" pitchFamily="34" charset="0"/>
              </a:defRPr>
            </a:lvl1pPr>
          </a:lstStyle>
          <a:p>
            <a:pPr algn="ctr">
              <a:spcBef>
                <a:spcPts val="3200"/>
              </a:spcBef>
            </a:pPr>
            <a:r>
              <a:rPr lang="en-US" sz="2400" dirty="0">
                <a:solidFill>
                  <a:schemeClr val="bg1"/>
                </a:solidFill>
                <a:latin typeface="Calibri" panose="020F0502020204030204" pitchFamily="34" charset="0"/>
                <a:cs typeface="Calibri" panose="020F0502020204030204" pitchFamily="34" charset="0"/>
              </a:rPr>
              <a:t>— FirstName </a:t>
            </a:r>
            <a:r>
              <a:rPr lang="en-US" sz="2400" dirty="0" err="1">
                <a:solidFill>
                  <a:schemeClr val="bg1"/>
                </a:solidFill>
                <a:latin typeface="Calibri" panose="020F0502020204030204" pitchFamily="34" charset="0"/>
                <a:cs typeface="Calibri" panose="020F0502020204030204" pitchFamily="34" charset="0"/>
              </a:rPr>
              <a:t>LastName</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3880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 Indigenous">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2D57DF-BEC6-644D-2541-FE54BF3B2630}"/>
              </a:ext>
            </a:extLst>
          </p:cNvPr>
          <p:cNvPicPr>
            <a:picLocks noChangeAspect="1"/>
          </p:cNvPicPr>
          <p:nvPr userDrawn="1"/>
        </p:nvPicPr>
        <p:blipFill rotWithShape="1">
          <a:blip r:embed="rId2"/>
          <a:srcRect l="14219" t="78077" r="14219" b="10322"/>
          <a:stretch/>
        </p:blipFill>
        <p:spPr>
          <a:xfrm>
            <a:off x="0" y="-1"/>
            <a:ext cx="12226169" cy="1591200"/>
          </a:xfrm>
          <a:prstGeom prst="rect">
            <a:avLst/>
          </a:prstGeom>
        </p:spPr>
      </p:pic>
      <p:sp>
        <p:nvSpPr>
          <p:cNvPr id="2" name="Text Placeholder 3">
            <a:extLst>
              <a:ext uri="{FF2B5EF4-FFF2-40B4-BE49-F238E27FC236}">
                <a16:creationId xmlns:a16="http://schemas.microsoft.com/office/drawing/2014/main" id="{F130C16D-487A-7762-0169-45AB79C85B2F}"/>
              </a:ext>
            </a:extLst>
          </p:cNvPr>
          <p:cNvSpPr>
            <a:spLocks noGrp="1"/>
          </p:cNvSpPr>
          <p:nvPr>
            <p:ph type="body" sz="quarter" idx="10" hasCustomPrompt="1"/>
          </p:nvPr>
        </p:nvSpPr>
        <p:spPr>
          <a:xfrm>
            <a:off x="789782" y="2330875"/>
            <a:ext cx="10612437" cy="1450611"/>
          </a:xfrm>
        </p:spPr>
        <p:txBody>
          <a:bodyPr/>
          <a:lstStyle>
            <a:lvl1pPr algn="ctr">
              <a:defRPr sz="5000" b="1" i="0" baseline="0">
                <a:solidFill>
                  <a:schemeClr val="bg1"/>
                </a:solidFill>
                <a:latin typeface="Calibri" panose="020F0502020204030204" pitchFamily="34" charset="0"/>
              </a:defRPr>
            </a:lvl1pPr>
          </a:lstStyle>
          <a:p>
            <a:pPr algn="ctr"/>
            <a:r>
              <a:rPr lang="en-US" dirty="0">
                <a:solidFill>
                  <a:schemeClr val="bg1"/>
                </a:solidFill>
                <a:latin typeface="Calibri" panose="020F0502020204030204" pitchFamily="34" charset="0"/>
                <a:cs typeface="Calibri" panose="020F0502020204030204" pitchFamily="34" charset="0"/>
              </a:rPr>
              <a:t>“Pull-quote lorem ipsum dolor sit </a:t>
            </a:r>
            <a:r>
              <a:rPr lang="en-US" dirty="0" err="1">
                <a:solidFill>
                  <a:schemeClr val="bg1"/>
                </a:solidFill>
                <a:latin typeface="Calibri" panose="020F0502020204030204" pitchFamily="34" charset="0"/>
                <a:cs typeface="Calibri" panose="020F0502020204030204" pitchFamily="34" charset="0"/>
              </a:rPr>
              <a:t>amet</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consequitus</a:t>
            </a:r>
            <a:r>
              <a:rPr lang="en-US" dirty="0">
                <a:solidFill>
                  <a:schemeClr val="bg1"/>
                </a:solidFill>
                <a:latin typeface="Calibri" panose="020F0502020204030204" pitchFamily="34" charset="0"/>
                <a:cs typeface="Calibri" panose="020F0502020204030204" pitchFamily="34" charset="0"/>
              </a:rPr>
              <a:t> alum forma </a:t>
            </a:r>
            <a:r>
              <a:rPr lang="en-US" dirty="0" err="1">
                <a:solidFill>
                  <a:schemeClr val="bg1"/>
                </a:solidFill>
                <a:latin typeface="Calibri" panose="020F0502020204030204" pitchFamily="34" charset="0"/>
                <a:cs typeface="Calibri" panose="020F0502020204030204" pitchFamily="34" charset="0"/>
              </a:rPr>
              <a:t>colom</a:t>
            </a:r>
            <a:r>
              <a:rPr lang="en-US" dirty="0">
                <a:solidFill>
                  <a:schemeClr val="bg1"/>
                </a:solidFill>
                <a:latin typeface="Calibri" panose="020F0502020204030204" pitchFamily="34" charset="0"/>
                <a:cs typeface="Calibri" panose="020F0502020204030204" pitchFamily="34" charset="0"/>
              </a:rPr>
              <a:t>.”</a:t>
            </a:r>
          </a:p>
        </p:txBody>
      </p:sp>
      <p:sp>
        <p:nvSpPr>
          <p:cNvPr id="5" name="Text Placeholder 5">
            <a:extLst>
              <a:ext uri="{FF2B5EF4-FFF2-40B4-BE49-F238E27FC236}">
                <a16:creationId xmlns:a16="http://schemas.microsoft.com/office/drawing/2014/main" id="{7918A71B-EDC4-0996-4B23-ED06EA2D33E7}"/>
              </a:ext>
            </a:extLst>
          </p:cNvPr>
          <p:cNvSpPr>
            <a:spLocks noGrp="1"/>
          </p:cNvSpPr>
          <p:nvPr>
            <p:ph type="body" sz="quarter" idx="11" hasCustomPrompt="1"/>
          </p:nvPr>
        </p:nvSpPr>
        <p:spPr>
          <a:xfrm>
            <a:off x="3438525" y="4111625"/>
            <a:ext cx="5314950" cy="855663"/>
          </a:xfrm>
        </p:spPr>
        <p:txBody>
          <a:bodyPr/>
          <a:lstStyle>
            <a:lvl1pPr algn="ctr">
              <a:defRPr baseline="0">
                <a:solidFill>
                  <a:schemeClr val="bg1"/>
                </a:solidFill>
                <a:latin typeface="Calibri" panose="020F0502020204030204" pitchFamily="34" charset="0"/>
              </a:defRPr>
            </a:lvl1pPr>
          </a:lstStyle>
          <a:p>
            <a:pPr algn="ctr">
              <a:spcBef>
                <a:spcPts val="3200"/>
              </a:spcBef>
            </a:pPr>
            <a:r>
              <a:rPr lang="en-US" sz="2400" dirty="0">
                <a:solidFill>
                  <a:schemeClr val="bg1"/>
                </a:solidFill>
                <a:latin typeface="Calibri" panose="020F0502020204030204" pitchFamily="34" charset="0"/>
                <a:cs typeface="Calibri" panose="020F0502020204030204" pitchFamily="34" charset="0"/>
              </a:rPr>
              <a:t>— FirstName </a:t>
            </a:r>
            <a:r>
              <a:rPr lang="en-US" sz="2400" dirty="0" err="1">
                <a:solidFill>
                  <a:schemeClr val="bg1"/>
                </a:solidFill>
                <a:latin typeface="Calibri" panose="020F0502020204030204" pitchFamily="34" charset="0"/>
                <a:cs typeface="Calibri" panose="020F0502020204030204" pitchFamily="34" charset="0"/>
              </a:rPr>
              <a:t>LastName</a:t>
            </a:r>
            <a:endParaRPr 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0440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 Corpora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B601BB-0301-734B-ADF3-500455DE5D05}"/>
              </a:ext>
            </a:extLst>
          </p:cNvPr>
          <p:cNvSpPr/>
          <p:nvPr userDrawn="1"/>
        </p:nvSpPr>
        <p:spPr>
          <a:xfrm>
            <a:off x="0" y="1"/>
            <a:ext cx="12192001" cy="6884338"/>
          </a:xfrm>
          <a:prstGeom prst="rect">
            <a:avLst/>
          </a:prstGeom>
          <a:solidFill>
            <a:srgbClr val="006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a:extLst>
              <a:ext uri="{FF2B5EF4-FFF2-40B4-BE49-F238E27FC236}">
                <a16:creationId xmlns:a16="http://schemas.microsoft.com/office/drawing/2014/main" id="{16DDF952-F9BE-884A-B518-65883297D5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05552" y="1599845"/>
            <a:ext cx="2380896" cy="1995131"/>
          </a:xfrm>
          <a:prstGeom prst="rect">
            <a:avLst/>
          </a:prstGeom>
        </p:spPr>
      </p:pic>
      <p:sp>
        <p:nvSpPr>
          <p:cNvPr id="10" name="TextBox 9">
            <a:extLst>
              <a:ext uri="{FF2B5EF4-FFF2-40B4-BE49-F238E27FC236}">
                <a16:creationId xmlns:a16="http://schemas.microsoft.com/office/drawing/2014/main" id="{BBC492FD-B51F-EF47-9B49-1F7C25598284}"/>
              </a:ext>
            </a:extLst>
          </p:cNvPr>
          <p:cNvSpPr txBox="1"/>
          <p:nvPr userDrawn="1"/>
        </p:nvSpPr>
        <p:spPr>
          <a:xfrm>
            <a:off x="2409371" y="4107543"/>
            <a:ext cx="7953829" cy="1211943"/>
          </a:xfrm>
          <a:prstGeom prst="rect">
            <a:avLst/>
          </a:prstGeom>
        </p:spPr>
        <p:txBody>
          <a:bodyPr vert="horz" wrap="square" lIns="0" tIns="0" rIns="0" bIns="0" numCol="2" spcCol="360000" rtlCol="0" anchor="ctr" anchorCtr="0">
            <a:normAutofit/>
          </a:bodyPr>
          <a:lstStyle/>
          <a:p>
            <a:pPr algn="l">
              <a:spcBef>
                <a:spcPts val="1200"/>
              </a:spcBef>
            </a:pPr>
            <a:endParaRPr lang="en-US" sz="1800" dirty="0"/>
          </a:p>
        </p:txBody>
      </p:sp>
      <p:sp>
        <p:nvSpPr>
          <p:cNvPr id="13" name="TextBox 12">
            <a:extLst>
              <a:ext uri="{FF2B5EF4-FFF2-40B4-BE49-F238E27FC236}">
                <a16:creationId xmlns:a16="http://schemas.microsoft.com/office/drawing/2014/main" id="{53C67285-8EC2-BE46-8E57-BC797D22EAC2}"/>
              </a:ext>
            </a:extLst>
          </p:cNvPr>
          <p:cNvSpPr txBox="1"/>
          <p:nvPr userDrawn="1"/>
        </p:nvSpPr>
        <p:spPr>
          <a:xfrm>
            <a:off x="0" y="3897086"/>
            <a:ext cx="12192000" cy="1872343"/>
          </a:xfrm>
          <a:prstGeom prst="rect">
            <a:avLst/>
          </a:prstGeom>
        </p:spPr>
        <p:txBody>
          <a:bodyPr vert="horz" wrap="square" lIns="1800000" tIns="0" rIns="1800000" bIns="0" numCol="1" spcCol="360000" rtlCol="0" anchor="ctr" anchorCtr="0">
            <a:norm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AU" sz="13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University of Canberra acknowledges the Ngunnawal people, traditional custodians of the lands where Bruce Campus is situated. We wish to acknowledge and respect their continuing culture and the contribution they make to the life of Canberra and the region. We also acknowledge all other First Nations Peoples on whose lands we gather.</a:t>
            </a:r>
            <a:endParaRPr lang="en-AU" sz="13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1200"/>
              </a:spcBef>
            </a:pPr>
            <a:endParaRPr lang="en-US" sz="1300" dirty="0"/>
          </a:p>
        </p:txBody>
      </p:sp>
    </p:spTree>
    <p:extLst>
      <p:ext uri="{BB962C8B-B14F-4D97-AF65-F5344CB8AC3E}">
        <p14:creationId xmlns:p14="http://schemas.microsoft.com/office/powerpoint/2010/main" val="2502851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d Slide | Indigenou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B601BB-0301-734B-ADF3-500455DE5D05}"/>
              </a:ext>
            </a:extLst>
          </p:cNvPr>
          <p:cNvSpPr/>
          <p:nvPr/>
        </p:nvSpPr>
        <p:spPr>
          <a:xfrm>
            <a:off x="0" y="1"/>
            <a:ext cx="12192001" cy="6884338"/>
          </a:xfrm>
          <a:prstGeom prst="rect">
            <a:avLst/>
          </a:prstGeom>
          <a:solidFill>
            <a:srgbClr val="006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9" name="Picture 8">
            <a:extLst>
              <a:ext uri="{FF2B5EF4-FFF2-40B4-BE49-F238E27FC236}">
                <a16:creationId xmlns:a16="http://schemas.microsoft.com/office/drawing/2014/main" id="{16DDF952-F9BE-884A-B518-65883297D50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5552" y="1599845"/>
            <a:ext cx="2380896" cy="1995131"/>
          </a:xfrm>
          <a:prstGeom prst="rect">
            <a:avLst/>
          </a:prstGeom>
        </p:spPr>
      </p:pic>
      <p:sp>
        <p:nvSpPr>
          <p:cNvPr id="10" name="TextBox 9">
            <a:extLst>
              <a:ext uri="{FF2B5EF4-FFF2-40B4-BE49-F238E27FC236}">
                <a16:creationId xmlns:a16="http://schemas.microsoft.com/office/drawing/2014/main" id="{BBC492FD-B51F-EF47-9B49-1F7C25598284}"/>
              </a:ext>
            </a:extLst>
          </p:cNvPr>
          <p:cNvSpPr txBox="1"/>
          <p:nvPr/>
        </p:nvSpPr>
        <p:spPr>
          <a:xfrm>
            <a:off x="2409371" y="4107543"/>
            <a:ext cx="7953829" cy="1211943"/>
          </a:xfrm>
          <a:prstGeom prst="rect">
            <a:avLst/>
          </a:prstGeom>
        </p:spPr>
        <p:txBody>
          <a:bodyPr vert="horz" wrap="square" lIns="0" tIns="0" rIns="0" bIns="0" numCol="2" spcCol="360000" rtlCol="0" anchor="ctr" anchorCtr="0">
            <a:normAutofit/>
          </a:bodyPr>
          <a:lstStyle/>
          <a:p>
            <a:pPr algn="l">
              <a:spcBef>
                <a:spcPts val="1200"/>
              </a:spcBef>
            </a:pPr>
            <a:endParaRPr lang="en-US" sz="1800" dirty="0"/>
          </a:p>
        </p:txBody>
      </p:sp>
      <p:sp>
        <p:nvSpPr>
          <p:cNvPr id="13" name="TextBox 12">
            <a:extLst>
              <a:ext uri="{FF2B5EF4-FFF2-40B4-BE49-F238E27FC236}">
                <a16:creationId xmlns:a16="http://schemas.microsoft.com/office/drawing/2014/main" id="{53C67285-8EC2-BE46-8E57-BC797D22EAC2}"/>
              </a:ext>
            </a:extLst>
          </p:cNvPr>
          <p:cNvSpPr txBox="1"/>
          <p:nvPr/>
        </p:nvSpPr>
        <p:spPr>
          <a:xfrm>
            <a:off x="0" y="3897086"/>
            <a:ext cx="12192000" cy="1872343"/>
          </a:xfrm>
          <a:prstGeom prst="rect">
            <a:avLst/>
          </a:prstGeom>
        </p:spPr>
        <p:txBody>
          <a:bodyPr vert="horz" wrap="square" lIns="1800000" tIns="0" rIns="1800000" bIns="0" numCol="1" spcCol="360000" rtlCol="0" anchor="ctr" anchorCtr="0">
            <a:norm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AU" sz="13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University of Canberra acknowledges the Ngunnawal people, traditional custodians of the lands where Bruce Campus is situated. We wish to acknowledge and respect their continuing culture and the contribution they make to the life of Canberra and the region. We also acknowledge all other First Nations Peoples on whose lands we gather.</a:t>
            </a:r>
            <a:endParaRPr lang="en-AU" sz="13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1200"/>
              </a:spcBef>
            </a:pPr>
            <a:endParaRPr lang="en-US" sz="1300" dirty="0"/>
          </a:p>
        </p:txBody>
      </p:sp>
      <p:sp>
        <p:nvSpPr>
          <p:cNvPr id="2" name="Rectangle 1">
            <a:extLst>
              <a:ext uri="{FF2B5EF4-FFF2-40B4-BE49-F238E27FC236}">
                <a16:creationId xmlns:a16="http://schemas.microsoft.com/office/drawing/2014/main" id="{6F5F5EEB-6C91-7DF2-DF3A-6E8F26FEF6CE}"/>
              </a:ext>
            </a:extLst>
          </p:cNvPr>
          <p:cNvSpPr/>
          <p:nvPr userDrawn="1"/>
        </p:nvSpPr>
        <p:spPr>
          <a:xfrm>
            <a:off x="0" y="304801"/>
            <a:ext cx="12192001" cy="6884338"/>
          </a:xfrm>
          <a:prstGeom prst="rect">
            <a:avLst/>
          </a:prstGeom>
          <a:solidFill>
            <a:srgbClr val="006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a:extLst>
              <a:ext uri="{FF2B5EF4-FFF2-40B4-BE49-F238E27FC236}">
                <a16:creationId xmlns:a16="http://schemas.microsoft.com/office/drawing/2014/main" id="{E461954F-E9B8-5CB2-0E86-236894621DFF}"/>
              </a:ext>
            </a:extLst>
          </p:cNvPr>
          <p:cNvPicPr>
            <a:picLocks noChangeAspect="1"/>
          </p:cNvPicPr>
          <p:nvPr userDrawn="1"/>
        </p:nvPicPr>
        <p:blipFill>
          <a:blip r:embed="rId3"/>
          <a:stretch>
            <a:fillRect/>
          </a:stretch>
        </p:blipFill>
        <p:spPr>
          <a:xfrm>
            <a:off x="4905552" y="965783"/>
            <a:ext cx="2380896" cy="1995131"/>
          </a:xfrm>
          <a:prstGeom prst="rect">
            <a:avLst/>
          </a:prstGeom>
        </p:spPr>
      </p:pic>
      <p:sp>
        <p:nvSpPr>
          <p:cNvPr id="4" name="TextBox 3">
            <a:extLst>
              <a:ext uri="{FF2B5EF4-FFF2-40B4-BE49-F238E27FC236}">
                <a16:creationId xmlns:a16="http://schemas.microsoft.com/office/drawing/2014/main" id="{4C9ACAD7-49B1-1720-9248-7DD19326D26D}"/>
              </a:ext>
            </a:extLst>
          </p:cNvPr>
          <p:cNvSpPr txBox="1"/>
          <p:nvPr userDrawn="1"/>
        </p:nvSpPr>
        <p:spPr>
          <a:xfrm>
            <a:off x="2409371" y="4107543"/>
            <a:ext cx="7953829" cy="1211943"/>
          </a:xfrm>
          <a:prstGeom prst="rect">
            <a:avLst/>
          </a:prstGeom>
        </p:spPr>
        <p:txBody>
          <a:bodyPr vert="horz" wrap="square" lIns="0" tIns="0" rIns="0" bIns="0" numCol="2" spcCol="360000" rtlCol="0" anchor="ctr" anchorCtr="0">
            <a:normAutofit/>
          </a:bodyPr>
          <a:lstStyle/>
          <a:p>
            <a:pPr algn="l">
              <a:spcBef>
                <a:spcPts val="1200"/>
              </a:spcBef>
            </a:pPr>
            <a:endParaRPr lang="en-US" sz="1800" dirty="0"/>
          </a:p>
        </p:txBody>
      </p:sp>
      <p:sp>
        <p:nvSpPr>
          <p:cNvPr id="5" name="TextBox 4">
            <a:extLst>
              <a:ext uri="{FF2B5EF4-FFF2-40B4-BE49-F238E27FC236}">
                <a16:creationId xmlns:a16="http://schemas.microsoft.com/office/drawing/2014/main" id="{C08B8D67-C5DA-AB3E-8DED-C3A996746291}"/>
              </a:ext>
            </a:extLst>
          </p:cNvPr>
          <p:cNvSpPr txBox="1"/>
          <p:nvPr userDrawn="1"/>
        </p:nvSpPr>
        <p:spPr>
          <a:xfrm>
            <a:off x="0" y="3171371"/>
            <a:ext cx="12192000" cy="1872343"/>
          </a:xfrm>
          <a:prstGeom prst="rect">
            <a:avLst/>
          </a:prstGeom>
        </p:spPr>
        <p:txBody>
          <a:bodyPr vert="horz" wrap="square" lIns="1800000" tIns="0" rIns="1800000" bIns="0" numCol="1" spcCol="360000" rtlCol="0" anchor="ctr" anchorCtr="0">
            <a:norm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lang="en-AU" sz="13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The University of Canberra acknowledges the Ngunnawal people, traditional custodians of the lands where Bruce Campus is situated. We wish to acknowledge and respect their continuing culture and the contribution they make to the life of Canberra and the region. We also acknowledge all other First Nations Peoples on whose lands we gather.</a:t>
            </a:r>
            <a:endParaRPr lang="en-AU" sz="13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1200"/>
              </a:spcBef>
            </a:pPr>
            <a:endParaRPr lang="en-US" sz="1300" dirty="0"/>
          </a:p>
        </p:txBody>
      </p:sp>
      <p:pic>
        <p:nvPicPr>
          <p:cNvPr id="6" name="Picture 5">
            <a:extLst>
              <a:ext uri="{FF2B5EF4-FFF2-40B4-BE49-F238E27FC236}">
                <a16:creationId xmlns:a16="http://schemas.microsoft.com/office/drawing/2014/main" id="{B55B4CD2-B434-5E03-0BB1-47829D562095}"/>
              </a:ext>
            </a:extLst>
          </p:cNvPr>
          <p:cNvPicPr>
            <a:picLocks noChangeAspect="1"/>
          </p:cNvPicPr>
          <p:nvPr userDrawn="1"/>
        </p:nvPicPr>
        <p:blipFill>
          <a:blip r:embed="rId4"/>
          <a:stretch>
            <a:fillRect/>
          </a:stretch>
        </p:blipFill>
        <p:spPr>
          <a:xfrm>
            <a:off x="4743125" y="2256191"/>
            <a:ext cx="7492827" cy="4700337"/>
          </a:xfrm>
          <a:prstGeom prst="rect">
            <a:avLst/>
          </a:prstGeom>
        </p:spPr>
      </p:pic>
    </p:spTree>
    <p:extLst>
      <p:ext uri="{BB962C8B-B14F-4D97-AF65-F5344CB8AC3E}">
        <p14:creationId xmlns:p14="http://schemas.microsoft.com/office/powerpoint/2010/main" val="75805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64C8-99EB-4781-A40A-A27ABB8B49D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50FCD7F-4BE3-49C2-ACEB-630C45C86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985AF17-C13C-46A3-9380-7D3103901366}"/>
              </a:ext>
            </a:extLst>
          </p:cNvPr>
          <p:cNvSpPr>
            <a:spLocks noGrp="1"/>
          </p:cNvSpPr>
          <p:nvPr>
            <p:ph type="dt" sz="half" idx="10"/>
          </p:nvPr>
        </p:nvSpPr>
        <p:spPr/>
        <p:txBody>
          <a:bodyPr/>
          <a:lstStyle/>
          <a:p>
            <a:fld id="{1CA9FD7F-4EDD-4B43-B411-A922930BA880}" type="datetimeFigureOut">
              <a:rPr lang="en-AU" smtClean="0"/>
              <a:t>27/11/2024</a:t>
            </a:fld>
            <a:endParaRPr lang="en-AU"/>
          </a:p>
        </p:txBody>
      </p:sp>
      <p:sp>
        <p:nvSpPr>
          <p:cNvPr id="5" name="Footer Placeholder 4">
            <a:extLst>
              <a:ext uri="{FF2B5EF4-FFF2-40B4-BE49-F238E27FC236}">
                <a16:creationId xmlns:a16="http://schemas.microsoft.com/office/drawing/2014/main" id="{F74802C4-6DD5-49FE-9031-16BBC03E35E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60B8C10-2577-40BB-B1BB-32A07F2D5BDA}"/>
              </a:ext>
            </a:extLst>
          </p:cNvPr>
          <p:cNvSpPr>
            <a:spLocks noGrp="1"/>
          </p:cNvSpPr>
          <p:nvPr>
            <p:ph type="sldNum" sz="quarter" idx="12"/>
          </p:nvPr>
        </p:nvSpPr>
        <p:spPr/>
        <p:txBody>
          <a:bodyPr/>
          <a:lstStyle/>
          <a:p>
            <a:fld id="{60FDDA85-C5AF-487D-A1A9-77096176A68B}" type="slidenum">
              <a:rPr lang="en-AU" smtClean="0"/>
              <a:t>‹#›</a:t>
            </a:fld>
            <a:endParaRPr lang="en-AU"/>
          </a:p>
        </p:txBody>
      </p:sp>
    </p:spTree>
    <p:extLst>
      <p:ext uri="{BB962C8B-B14F-4D97-AF65-F5344CB8AC3E}">
        <p14:creationId xmlns:p14="http://schemas.microsoft.com/office/powerpoint/2010/main" val="3441770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ection break | Indigenous">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95CF630-6AB4-BF21-0C79-BC5299C283C8}"/>
              </a:ext>
            </a:extLst>
          </p:cNvPr>
          <p:cNvSpPr>
            <a:spLocks noGrp="1"/>
          </p:cNvSpPr>
          <p:nvPr>
            <p:ph type="body" idx="1" hasCustomPrompt="1"/>
          </p:nvPr>
        </p:nvSpPr>
        <p:spPr>
          <a:xfrm>
            <a:off x="7314701" y="1122362"/>
            <a:ext cx="4416989" cy="5059913"/>
          </a:xfrm>
        </p:spPr>
        <p:txBody>
          <a:bodyPr lIns="0" tIns="0" rIns="0" bIns="0" numCol="1" spcCol="270000"/>
          <a:lstStyle>
            <a:lvl1pPr marL="0" indent="0" algn="l" defTabSz="914400" rtl="0" eaLnBrk="1" latinLnBrk="0" hangingPunct="1">
              <a:lnSpc>
                <a:spcPct val="90000"/>
              </a:lnSpc>
              <a:spcBef>
                <a:spcPts val="100"/>
              </a:spcBef>
              <a:spcAft>
                <a:spcPts val="1200"/>
              </a:spcAft>
              <a:buFont typeface="Arial" panose="020B0604020202020204" pitchFamily="34" charset="0"/>
              <a:buNone/>
              <a:defRPr lang="en-US" sz="1800" kern="1200" spc="0" baseline="0" dirty="0">
                <a:solidFill>
                  <a:schemeClr val="tx1"/>
                </a:solidFill>
                <a:latin typeface="+mn-lt"/>
                <a:ea typeface="+mn-ea"/>
                <a:cs typeface="+mn-cs"/>
              </a:defRPr>
            </a:lvl1pPr>
            <a:lvl2pPr marL="742950" indent="-285750">
              <a:buFont typeface="Arial" panose="020B0604020202020204" pitchFamily="34" charset="0"/>
              <a:buChar char="•"/>
              <a:defRPr sz="14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0"/>
              </a:spcAft>
            </a:pPr>
            <a:r>
              <a:rPr lang="en-US" sz="2800" b="1" dirty="0">
                <a:solidFill>
                  <a:srgbClr val="28A1BD"/>
                </a:solidFill>
                <a:latin typeface="+mn-lt"/>
              </a:rPr>
              <a:t>Section 1</a:t>
            </a:r>
          </a:p>
          <a:p>
            <a:pPr>
              <a:spcAft>
                <a:spcPts val="1200"/>
              </a:spcAft>
            </a:pPr>
            <a:r>
              <a:rPr lang="en-US" sz="1800" dirty="0">
                <a:latin typeface="+mn-lt"/>
              </a:rPr>
              <a:t>Overview text breakdown</a:t>
            </a:r>
          </a:p>
          <a:p>
            <a:pPr>
              <a:spcBef>
                <a:spcPts val="1200"/>
              </a:spcBef>
              <a:spcAft>
                <a:spcPts val="0"/>
              </a:spcAft>
            </a:pPr>
            <a:r>
              <a:rPr lang="en-US" sz="2800" b="1" dirty="0">
                <a:solidFill>
                  <a:srgbClr val="28A1BD"/>
                </a:solidFill>
                <a:latin typeface="+mn-lt"/>
              </a:rPr>
              <a:t>Section 2</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3</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4</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5</a:t>
            </a:r>
          </a:p>
          <a:p>
            <a:pPr>
              <a:spcAft>
                <a:spcPts val="1200"/>
              </a:spcAft>
            </a:pPr>
            <a:r>
              <a:rPr lang="en-US" sz="1800" dirty="0"/>
              <a:t>Overview text breakdown</a:t>
            </a:r>
          </a:p>
        </p:txBody>
      </p:sp>
      <p:sp>
        <p:nvSpPr>
          <p:cNvPr id="5" name="Text Placeholder 5">
            <a:extLst>
              <a:ext uri="{FF2B5EF4-FFF2-40B4-BE49-F238E27FC236}">
                <a16:creationId xmlns:a16="http://schemas.microsoft.com/office/drawing/2014/main" id="{AE2353D3-8DA8-1956-D08B-8B969D87446C}"/>
              </a:ext>
            </a:extLst>
          </p:cNvPr>
          <p:cNvSpPr>
            <a:spLocks noGrp="1"/>
          </p:cNvSpPr>
          <p:nvPr>
            <p:ph type="body" sz="quarter" idx="11" hasCustomPrompt="1"/>
          </p:nvPr>
        </p:nvSpPr>
        <p:spPr>
          <a:xfrm>
            <a:off x="546599" y="1122363"/>
            <a:ext cx="5057031" cy="5441950"/>
          </a:xfrm>
        </p:spPr>
        <p:txBody>
          <a:bodyPr>
            <a:normAutofit/>
          </a:bodyPr>
          <a:lstStyle>
            <a:lvl1pPr>
              <a:defRPr sz="3600" b="1" i="0" baseline="0">
                <a:solidFill>
                  <a:schemeClr val="accent1"/>
                </a:solidFill>
                <a:latin typeface="Calibri" panose="020F0502020204030204" pitchFamily="34" charset="0"/>
              </a:defRPr>
            </a:lvl1pPr>
          </a:lstStyle>
          <a:p>
            <a:r>
              <a:rPr lang="en-US" b="1" dirty="0">
                <a:solidFill>
                  <a:srgbClr val="28A1BD"/>
                </a:solidFill>
                <a:latin typeface="+mn-lt"/>
              </a:rPr>
              <a:t>Example expanded title for presentation, second line example continues.</a:t>
            </a:r>
          </a:p>
        </p:txBody>
      </p:sp>
    </p:spTree>
    <p:extLst>
      <p:ext uri="{BB962C8B-B14F-4D97-AF65-F5344CB8AC3E}">
        <p14:creationId xmlns:p14="http://schemas.microsoft.com/office/powerpoint/2010/main" val="184093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section break | Corporate">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336CCEED-5DC4-43C9-49AF-79C6CFF48C51}"/>
              </a:ext>
            </a:extLst>
          </p:cNvPr>
          <p:cNvSpPr txBox="1">
            <a:spLocks/>
          </p:cNvSpPr>
          <p:nvPr userDrawn="1"/>
        </p:nvSpPr>
        <p:spPr>
          <a:xfrm>
            <a:off x="0" y="0"/>
            <a:ext cx="6685280" cy="6858000"/>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dirty="0"/>
          </a:p>
        </p:txBody>
      </p:sp>
      <p:sp>
        <p:nvSpPr>
          <p:cNvPr id="14" name="TextBox 13">
            <a:extLst>
              <a:ext uri="{FF2B5EF4-FFF2-40B4-BE49-F238E27FC236}">
                <a16:creationId xmlns:a16="http://schemas.microsoft.com/office/drawing/2014/main" id="{183FD3A3-DEDD-3D69-E58E-6328F153728F}"/>
              </a:ext>
            </a:extLst>
          </p:cNvPr>
          <p:cNvSpPr txBox="1"/>
          <p:nvPr userDrawn="1"/>
        </p:nvSpPr>
        <p:spPr>
          <a:xfrm>
            <a:off x="8086725" y="1328738"/>
            <a:ext cx="0" cy="0"/>
          </a:xfrm>
          <a:prstGeom prst="rect">
            <a:avLst/>
          </a:prstGeom>
        </p:spPr>
        <p:txBody>
          <a:bodyPr vert="horz" wrap="none" lIns="0" tIns="0" rIns="0" bIns="0" numCol="2" spcCol="360000" rtlCol="0" anchor="ctr" anchorCtr="0">
            <a:normAutofit fontScale="25000" lnSpcReduction="20000"/>
          </a:bodyPr>
          <a:lstStyle/>
          <a:p>
            <a:pPr algn="l">
              <a:spcBef>
                <a:spcPts val="1200"/>
              </a:spcBef>
            </a:pPr>
            <a:endParaRPr lang="en-US" sz="1800" dirty="0"/>
          </a:p>
        </p:txBody>
      </p:sp>
      <p:sp>
        <p:nvSpPr>
          <p:cNvPr id="15" name="Text Placeholder 2">
            <a:extLst>
              <a:ext uri="{FF2B5EF4-FFF2-40B4-BE49-F238E27FC236}">
                <a16:creationId xmlns:a16="http://schemas.microsoft.com/office/drawing/2014/main" id="{38DC83E0-D8CD-4414-4E01-CDE04F63DAEC}"/>
              </a:ext>
            </a:extLst>
          </p:cNvPr>
          <p:cNvSpPr>
            <a:spLocks noGrp="1"/>
          </p:cNvSpPr>
          <p:nvPr>
            <p:ph type="body" idx="1" hasCustomPrompt="1"/>
          </p:nvPr>
        </p:nvSpPr>
        <p:spPr>
          <a:xfrm>
            <a:off x="7314701" y="899043"/>
            <a:ext cx="4416989" cy="5059913"/>
          </a:xfrm>
        </p:spPr>
        <p:txBody>
          <a:bodyPr lIns="0" tIns="0" rIns="0" bIns="0" numCol="1" spcCol="270000">
            <a:normAutofit/>
          </a:bodyPr>
          <a:lstStyle>
            <a:lvl1pPr marL="0" indent="0" algn="l" defTabSz="914400" rtl="0" eaLnBrk="1" latinLnBrk="0" hangingPunct="1">
              <a:lnSpc>
                <a:spcPct val="90000"/>
              </a:lnSpc>
              <a:spcBef>
                <a:spcPts val="100"/>
              </a:spcBef>
              <a:spcAft>
                <a:spcPts val="1200"/>
              </a:spcAft>
              <a:buFont typeface="Arial" panose="020B0604020202020204" pitchFamily="34" charset="0"/>
              <a:buNone/>
              <a:defRPr lang="en-US" sz="1800" b="0" i="0" kern="1200" spc="0" baseline="0" dirty="0">
                <a:solidFill>
                  <a:schemeClr val="tx1"/>
                </a:solidFill>
                <a:latin typeface="Calibri" panose="020F0502020204030204" pitchFamily="34" charset="0"/>
                <a:ea typeface="+mn-ea"/>
                <a:cs typeface="+mn-cs"/>
              </a:defRPr>
            </a:lvl1pPr>
            <a:lvl2pPr marL="742950" indent="-285750">
              <a:buFont typeface="Arial" panose="020B0604020202020204" pitchFamily="34" charset="0"/>
              <a:buChar char="•"/>
              <a:defRPr sz="14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0"/>
              </a:spcAft>
            </a:pPr>
            <a:r>
              <a:rPr lang="en-US" sz="2800" b="1" dirty="0">
                <a:solidFill>
                  <a:srgbClr val="28A1BD"/>
                </a:solidFill>
                <a:latin typeface="+mn-lt"/>
              </a:rPr>
              <a:t>Section 1</a:t>
            </a:r>
          </a:p>
          <a:p>
            <a:pPr>
              <a:spcAft>
                <a:spcPts val="1200"/>
              </a:spcAft>
            </a:pPr>
            <a:r>
              <a:rPr lang="en-US" sz="1800" dirty="0">
                <a:latin typeface="+mn-lt"/>
              </a:rPr>
              <a:t>Overview text breakdown</a:t>
            </a:r>
          </a:p>
          <a:p>
            <a:pPr>
              <a:spcBef>
                <a:spcPts val="1200"/>
              </a:spcBef>
              <a:spcAft>
                <a:spcPts val="0"/>
              </a:spcAft>
            </a:pPr>
            <a:r>
              <a:rPr lang="en-US" sz="2800" b="1" dirty="0">
                <a:solidFill>
                  <a:srgbClr val="28A1BD"/>
                </a:solidFill>
                <a:latin typeface="+mn-lt"/>
              </a:rPr>
              <a:t>Section 2</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3</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4</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5</a:t>
            </a:r>
          </a:p>
          <a:p>
            <a:pPr>
              <a:spcAft>
                <a:spcPts val="1200"/>
              </a:spcAft>
            </a:pPr>
            <a:r>
              <a:rPr lang="en-US" sz="1800" dirty="0"/>
              <a:t>Overview text breakdown</a:t>
            </a:r>
          </a:p>
        </p:txBody>
      </p:sp>
      <p:sp>
        <p:nvSpPr>
          <p:cNvPr id="4" name="Content Placeholder 5">
            <a:extLst>
              <a:ext uri="{FF2B5EF4-FFF2-40B4-BE49-F238E27FC236}">
                <a16:creationId xmlns:a16="http://schemas.microsoft.com/office/drawing/2014/main" id="{75C92C12-29C1-EED8-A41C-0E27C3A7DB37}"/>
              </a:ext>
            </a:extLst>
          </p:cNvPr>
          <p:cNvSpPr>
            <a:spLocks noGrp="1"/>
          </p:cNvSpPr>
          <p:nvPr>
            <p:ph sz="quarter" idx="4" hasCustomPrompt="1"/>
          </p:nvPr>
        </p:nvSpPr>
        <p:spPr>
          <a:xfrm>
            <a:off x="0" y="1"/>
            <a:ext cx="6858000" cy="6857999"/>
          </a:xfrm>
          <a:solidFill>
            <a:srgbClr val="92D6E3"/>
          </a:solidFill>
        </p:spPr>
        <p:txBody>
          <a:bodyPr anchor="ctr"/>
          <a:lstStyle>
            <a:lvl1pPr algn="ctr">
              <a:defRPr/>
            </a:lvl1pPr>
          </a:lstStyle>
          <a:p>
            <a:pPr lvl="0"/>
            <a:r>
              <a:rPr lang="en-US" dirty="0"/>
              <a:t>Insert image</a:t>
            </a:r>
          </a:p>
        </p:txBody>
      </p:sp>
    </p:spTree>
    <p:extLst>
      <p:ext uri="{BB962C8B-B14F-4D97-AF65-F5344CB8AC3E}">
        <p14:creationId xmlns:p14="http://schemas.microsoft.com/office/powerpoint/2010/main" val="3155653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section break | Indigenou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46CADE-5693-85A0-5103-40CA9EC2405E}"/>
              </a:ext>
            </a:extLst>
          </p:cNvPr>
          <p:cNvPicPr>
            <a:picLocks noChangeAspect="1"/>
          </p:cNvPicPr>
          <p:nvPr userDrawn="1"/>
        </p:nvPicPr>
        <p:blipFill rotWithShape="1">
          <a:blip r:embed="rId2"/>
          <a:srcRect l="46884" t="59472" r="19309" b="22647"/>
          <a:stretch/>
        </p:blipFill>
        <p:spPr>
          <a:xfrm>
            <a:off x="6858000" y="0"/>
            <a:ext cx="5334000" cy="1613648"/>
          </a:xfrm>
          <a:prstGeom prst="rect">
            <a:avLst/>
          </a:prstGeom>
        </p:spPr>
      </p:pic>
      <p:sp>
        <p:nvSpPr>
          <p:cNvPr id="5" name="Picture Placeholder 2">
            <a:extLst>
              <a:ext uri="{FF2B5EF4-FFF2-40B4-BE49-F238E27FC236}">
                <a16:creationId xmlns:a16="http://schemas.microsoft.com/office/drawing/2014/main" id="{20F972AF-032E-5FBE-7BB6-242C194FBA28}"/>
              </a:ext>
            </a:extLst>
          </p:cNvPr>
          <p:cNvSpPr txBox="1">
            <a:spLocks/>
          </p:cNvSpPr>
          <p:nvPr userDrawn="1"/>
        </p:nvSpPr>
        <p:spPr>
          <a:xfrm>
            <a:off x="0" y="0"/>
            <a:ext cx="6685280" cy="6858000"/>
          </a:xfrm>
          <a:prstGeom prst="rect">
            <a:avLst/>
          </a:prstGeom>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B2BB8859-8B5A-456D-55F9-30B3368CEA14}"/>
              </a:ext>
            </a:extLst>
          </p:cNvPr>
          <p:cNvSpPr txBox="1"/>
          <p:nvPr userDrawn="1"/>
        </p:nvSpPr>
        <p:spPr>
          <a:xfrm>
            <a:off x="8086725" y="1328738"/>
            <a:ext cx="0" cy="0"/>
          </a:xfrm>
          <a:prstGeom prst="rect">
            <a:avLst/>
          </a:prstGeom>
        </p:spPr>
        <p:txBody>
          <a:bodyPr vert="horz" wrap="none" lIns="0" tIns="0" rIns="0" bIns="0" numCol="2" spcCol="360000" rtlCol="0" anchor="ctr" anchorCtr="0">
            <a:normAutofit fontScale="25000" lnSpcReduction="20000"/>
          </a:bodyPr>
          <a:lstStyle/>
          <a:p>
            <a:pPr algn="l">
              <a:spcBef>
                <a:spcPts val="1200"/>
              </a:spcBef>
            </a:pPr>
            <a:endParaRPr lang="en-US" sz="1800" dirty="0"/>
          </a:p>
        </p:txBody>
      </p:sp>
      <p:sp>
        <p:nvSpPr>
          <p:cNvPr id="9" name="Content Placeholder 5">
            <a:extLst>
              <a:ext uri="{FF2B5EF4-FFF2-40B4-BE49-F238E27FC236}">
                <a16:creationId xmlns:a16="http://schemas.microsoft.com/office/drawing/2014/main" id="{3883685D-DB1B-C80D-E4C7-E292B16D27D9}"/>
              </a:ext>
            </a:extLst>
          </p:cNvPr>
          <p:cNvSpPr>
            <a:spLocks noGrp="1"/>
          </p:cNvSpPr>
          <p:nvPr>
            <p:ph sz="quarter" idx="4" hasCustomPrompt="1"/>
          </p:nvPr>
        </p:nvSpPr>
        <p:spPr>
          <a:xfrm>
            <a:off x="0" y="1"/>
            <a:ext cx="6858000" cy="6857999"/>
          </a:xfrm>
          <a:solidFill>
            <a:srgbClr val="92D6E3"/>
          </a:solidFill>
        </p:spPr>
        <p:txBody>
          <a:bodyPr anchor="ctr"/>
          <a:lstStyle>
            <a:lvl1pPr algn="ctr">
              <a:defRPr/>
            </a:lvl1pPr>
          </a:lstStyle>
          <a:p>
            <a:pPr lvl="0"/>
            <a:r>
              <a:rPr lang="en-US" dirty="0"/>
              <a:t>Insert image</a:t>
            </a:r>
          </a:p>
        </p:txBody>
      </p:sp>
      <p:sp>
        <p:nvSpPr>
          <p:cNvPr id="2" name="Text Placeholder 2">
            <a:extLst>
              <a:ext uri="{FF2B5EF4-FFF2-40B4-BE49-F238E27FC236}">
                <a16:creationId xmlns:a16="http://schemas.microsoft.com/office/drawing/2014/main" id="{C6497502-AA8E-1A01-27DF-527D3A8E9746}"/>
              </a:ext>
            </a:extLst>
          </p:cNvPr>
          <p:cNvSpPr>
            <a:spLocks noGrp="1"/>
          </p:cNvSpPr>
          <p:nvPr>
            <p:ph type="body" idx="1" hasCustomPrompt="1"/>
          </p:nvPr>
        </p:nvSpPr>
        <p:spPr>
          <a:xfrm>
            <a:off x="7314701" y="1599687"/>
            <a:ext cx="4416989" cy="5059913"/>
          </a:xfrm>
        </p:spPr>
        <p:txBody>
          <a:bodyPr lIns="0" tIns="0" rIns="0" bIns="0" numCol="1" spcCol="270000">
            <a:normAutofit/>
          </a:bodyPr>
          <a:lstStyle>
            <a:lvl1pPr marL="0" indent="0" algn="l" defTabSz="914400" rtl="0" eaLnBrk="1" latinLnBrk="0" hangingPunct="1">
              <a:lnSpc>
                <a:spcPct val="90000"/>
              </a:lnSpc>
              <a:spcBef>
                <a:spcPts val="100"/>
              </a:spcBef>
              <a:spcAft>
                <a:spcPts val="1200"/>
              </a:spcAft>
              <a:buFont typeface="Arial" panose="020B0604020202020204" pitchFamily="34" charset="0"/>
              <a:buNone/>
              <a:defRPr lang="en-US" sz="1800" b="0" i="0" kern="1200" spc="0" baseline="0" dirty="0">
                <a:solidFill>
                  <a:schemeClr val="tx1"/>
                </a:solidFill>
                <a:latin typeface="Calibri" panose="020F0502020204030204" pitchFamily="34" charset="0"/>
                <a:ea typeface="+mn-ea"/>
                <a:cs typeface="+mn-cs"/>
              </a:defRPr>
            </a:lvl1pPr>
            <a:lvl2pPr marL="742950" indent="-285750">
              <a:buFont typeface="Arial" panose="020B0604020202020204" pitchFamily="34" charset="0"/>
              <a:buChar char="•"/>
              <a:defRPr sz="1400">
                <a:solidFill>
                  <a:schemeClr val="tx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spcAft>
                <a:spcPts val="0"/>
              </a:spcAft>
            </a:pPr>
            <a:r>
              <a:rPr lang="en-US" sz="2800" b="1" dirty="0">
                <a:solidFill>
                  <a:srgbClr val="28A1BD"/>
                </a:solidFill>
                <a:latin typeface="+mn-lt"/>
              </a:rPr>
              <a:t>Section 1</a:t>
            </a:r>
          </a:p>
          <a:p>
            <a:pPr>
              <a:spcAft>
                <a:spcPts val="1200"/>
              </a:spcAft>
            </a:pPr>
            <a:r>
              <a:rPr lang="en-US" sz="1800" dirty="0">
                <a:latin typeface="+mn-lt"/>
              </a:rPr>
              <a:t>Overview text breakdown</a:t>
            </a:r>
          </a:p>
          <a:p>
            <a:pPr>
              <a:spcBef>
                <a:spcPts val="1200"/>
              </a:spcBef>
              <a:spcAft>
                <a:spcPts val="0"/>
              </a:spcAft>
            </a:pPr>
            <a:r>
              <a:rPr lang="en-US" sz="2800" b="1" dirty="0">
                <a:solidFill>
                  <a:srgbClr val="28A1BD"/>
                </a:solidFill>
                <a:latin typeface="+mn-lt"/>
              </a:rPr>
              <a:t>Section 2</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3</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4</a:t>
            </a:r>
          </a:p>
          <a:p>
            <a:pPr>
              <a:spcAft>
                <a:spcPts val="1200"/>
              </a:spcAft>
            </a:pPr>
            <a:r>
              <a:rPr lang="en-US" sz="1800" dirty="0"/>
              <a:t>Overview text breakdown</a:t>
            </a:r>
            <a:endParaRPr lang="en-US" sz="1800" b="1" dirty="0">
              <a:solidFill>
                <a:srgbClr val="28A1BD"/>
              </a:solidFill>
              <a:latin typeface="+mn-lt"/>
            </a:endParaRPr>
          </a:p>
          <a:p>
            <a:pPr>
              <a:spcBef>
                <a:spcPts val="1200"/>
              </a:spcBef>
              <a:spcAft>
                <a:spcPts val="0"/>
              </a:spcAft>
            </a:pPr>
            <a:r>
              <a:rPr lang="en-US" sz="2800" b="1" dirty="0">
                <a:solidFill>
                  <a:srgbClr val="28A1BD"/>
                </a:solidFill>
                <a:latin typeface="+mn-lt"/>
              </a:rPr>
              <a:t>Section 5</a:t>
            </a:r>
          </a:p>
          <a:p>
            <a:pPr>
              <a:spcAft>
                <a:spcPts val="1200"/>
              </a:spcAft>
            </a:pPr>
            <a:r>
              <a:rPr lang="en-US" sz="1800" dirty="0"/>
              <a:t>Overview text breakdown</a:t>
            </a:r>
          </a:p>
        </p:txBody>
      </p:sp>
    </p:spTree>
    <p:extLst>
      <p:ext uri="{BB962C8B-B14F-4D97-AF65-F5344CB8AC3E}">
        <p14:creationId xmlns:p14="http://schemas.microsoft.com/office/powerpoint/2010/main" val="968473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and half | Corpora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88EBD6-0EAB-9880-762A-A0C54B543E98}"/>
              </a:ext>
            </a:extLst>
          </p:cNvPr>
          <p:cNvSpPr>
            <a:spLocks noGrp="1"/>
          </p:cNvSpPr>
          <p:nvPr>
            <p:ph type="ctrTitle" idx="4294967295" hasCustomPrompt="1"/>
          </p:nvPr>
        </p:nvSpPr>
        <p:spPr>
          <a:xfrm>
            <a:off x="6659563" y="1122363"/>
            <a:ext cx="4860925" cy="1739900"/>
          </a:xfrm>
        </p:spPr>
        <p:txBody>
          <a:bodyPr anchor="t">
            <a:normAutofit fontScale="90000"/>
          </a:bodyPr>
          <a:lstStyle/>
          <a:p>
            <a:pPr algn="l"/>
            <a:r>
              <a:rPr lang="en-US" sz="4400" b="1" dirty="0">
                <a:solidFill>
                  <a:srgbClr val="28A1BD"/>
                </a:solidFill>
                <a:latin typeface="+mn-lt"/>
              </a:rPr>
              <a:t>Example expanded title for presentation,</a:t>
            </a:r>
            <a:br>
              <a:rPr lang="en-US" sz="4400" b="1" dirty="0">
                <a:solidFill>
                  <a:srgbClr val="28A1BD"/>
                </a:solidFill>
                <a:latin typeface="+mn-lt"/>
              </a:rPr>
            </a:br>
            <a:r>
              <a:rPr lang="en-US" sz="4400" b="1" dirty="0">
                <a:solidFill>
                  <a:srgbClr val="28A1BD"/>
                </a:solidFill>
                <a:latin typeface="+mn-lt"/>
              </a:rPr>
              <a:t>third line.</a:t>
            </a:r>
          </a:p>
        </p:txBody>
      </p:sp>
      <p:sp>
        <p:nvSpPr>
          <p:cNvPr id="6" name="Subtitle 2">
            <a:extLst>
              <a:ext uri="{FF2B5EF4-FFF2-40B4-BE49-F238E27FC236}">
                <a16:creationId xmlns:a16="http://schemas.microsoft.com/office/drawing/2014/main" id="{1885C425-C7E3-9CF6-556C-F36F444293C0}"/>
              </a:ext>
            </a:extLst>
          </p:cNvPr>
          <p:cNvSpPr>
            <a:spLocks noGrp="1"/>
          </p:cNvSpPr>
          <p:nvPr>
            <p:ph type="subTitle" idx="4294967295" hasCustomPrompt="1"/>
          </p:nvPr>
        </p:nvSpPr>
        <p:spPr>
          <a:xfrm>
            <a:off x="6659563" y="3167063"/>
            <a:ext cx="4860925" cy="2965450"/>
          </a:xfrm>
        </p:spPr>
        <p:txBody>
          <a:bodyPr>
            <a:normAutofit/>
          </a:bodyPr>
          <a:lstStyle/>
          <a:p>
            <a:pPr algn="l"/>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algn="l"/>
            <a:r>
              <a:rPr lang="en-AU" sz="2000" dirty="0"/>
              <a:t>Nulla ante </a:t>
            </a:r>
            <a:r>
              <a:rPr lang="en-AU" sz="2000" dirty="0" err="1"/>
              <a:t>justo</a:t>
            </a:r>
            <a:r>
              <a:rPr lang="en-AU" sz="2000" dirty="0"/>
              <a:t>, </a:t>
            </a:r>
            <a:r>
              <a:rPr lang="en-AU" sz="2000" dirty="0" err="1"/>
              <a:t>ultricies</a:t>
            </a:r>
            <a:r>
              <a:rPr lang="en-AU" sz="2000" dirty="0"/>
              <a:t> sed nulla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vel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pic>
        <p:nvPicPr>
          <p:cNvPr id="8" name="Picture 1" descr="gen_204?id=xbid&amp;dbm_b=AKAmf-AFTZg2uMmOBqFBaw92OPzAdXs_QgPqdm3o0rWduH4_acR8dJBoIZOiKLmm4ckOf-5VtLiDBMbvxihcvtPdqYGPpVSN-Iwh3lXGCM1coSvWAULEXlk">
            <a:extLst>
              <a:ext uri="{FF2B5EF4-FFF2-40B4-BE49-F238E27FC236}">
                <a16:creationId xmlns:a16="http://schemas.microsoft.com/office/drawing/2014/main" id="{684BF5BC-20E0-449C-16C2-FAE89218AB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en_204?id=xbid&amp;dbm_b=AKAmf-AFTZg2uMmOBqFBaw92OPzAdXs_QgPqdm3o0rWduH4_acR8dJBoIZOiKLmm4ckOf-5VtLiDBMbvxihcvtPdqYGPpVSN-Iwh3lXGCM1coSvWAULEXlk">
            <a:extLst>
              <a:ext uri="{FF2B5EF4-FFF2-40B4-BE49-F238E27FC236}">
                <a16:creationId xmlns:a16="http://schemas.microsoft.com/office/drawing/2014/main" id="{E3A17067-E046-7B41-A841-F4AB72ED71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a:extLst>
              <a:ext uri="{FF2B5EF4-FFF2-40B4-BE49-F238E27FC236}">
                <a16:creationId xmlns:a16="http://schemas.microsoft.com/office/drawing/2014/main" id="{B9CDF275-DE09-1C7A-04FB-884F3BC2D674}"/>
              </a:ext>
            </a:extLst>
          </p:cNvPr>
          <p:cNvSpPr>
            <a:spLocks noGrp="1"/>
          </p:cNvSpPr>
          <p:nvPr>
            <p:ph sz="quarter" idx="4" hasCustomPrompt="1"/>
          </p:nvPr>
        </p:nvSpPr>
        <p:spPr>
          <a:xfrm>
            <a:off x="0" y="1"/>
            <a:ext cx="6104470" cy="6857999"/>
          </a:xfrm>
          <a:solidFill>
            <a:srgbClr val="92D6E3"/>
          </a:solidFill>
        </p:spPr>
        <p:txBody>
          <a:bodyPr anchor="ctr"/>
          <a:lstStyle>
            <a:lvl1pPr algn="ctr">
              <a:defRPr/>
            </a:lvl1pPr>
          </a:lstStyle>
          <a:p>
            <a:pPr lvl="0"/>
            <a:r>
              <a:rPr lang="en-US" dirty="0"/>
              <a:t>Insert image</a:t>
            </a:r>
          </a:p>
        </p:txBody>
      </p:sp>
    </p:spTree>
    <p:extLst>
      <p:ext uri="{BB962C8B-B14F-4D97-AF65-F5344CB8AC3E}">
        <p14:creationId xmlns:p14="http://schemas.microsoft.com/office/powerpoint/2010/main" val="137728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and half | Indigenous">
    <p:spTree>
      <p:nvGrpSpPr>
        <p:cNvPr id="1" name=""/>
        <p:cNvGrpSpPr/>
        <p:nvPr/>
      </p:nvGrpSpPr>
      <p:grpSpPr>
        <a:xfrm>
          <a:off x="0" y="0"/>
          <a:ext cx="0" cy="0"/>
          <a:chOff x="0" y="0"/>
          <a:chExt cx="0" cy="0"/>
        </a:xfrm>
      </p:grpSpPr>
      <p:pic>
        <p:nvPicPr>
          <p:cNvPr id="10" name="Picture 1" descr="gen_204?id=xbid&amp;dbm_b=AKAmf-AFTZg2uMmOBqFBaw92OPzAdXs_QgPqdm3o0rWduH4_acR8dJBoIZOiKLmm4ckOf-5VtLiDBMbvxihcvtPdqYGPpVSN-Iwh3lXGCM1coSvWAULEXlk">
            <a:extLst>
              <a:ext uri="{FF2B5EF4-FFF2-40B4-BE49-F238E27FC236}">
                <a16:creationId xmlns:a16="http://schemas.microsoft.com/office/drawing/2014/main" id="{C19603B7-A947-766A-B7AE-41D5577EC4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gen_204?id=xbid&amp;dbm_b=AKAmf-AFTZg2uMmOBqFBaw92OPzAdXs_QgPqdm3o0rWduH4_acR8dJBoIZOiKLmm4ckOf-5VtLiDBMbvxihcvtPdqYGPpVSN-Iwh3lXGCM1coSvWAULEXlk">
            <a:extLst>
              <a:ext uri="{FF2B5EF4-FFF2-40B4-BE49-F238E27FC236}">
                <a16:creationId xmlns:a16="http://schemas.microsoft.com/office/drawing/2014/main" id="{1C49B4A2-3E2E-B1EF-9BAD-A54E44E2CE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700" cy="127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a:extLst>
              <a:ext uri="{FF2B5EF4-FFF2-40B4-BE49-F238E27FC236}">
                <a16:creationId xmlns:a16="http://schemas.microsoft.com/office/drawing/2014/main" id="{70BA62B3-1136-9DA8-65C3-B9DD63B56BA8}"/>
              </a:ext>
            </a:extLst>
          </p:cNvPr>
          <p:cNvSpPr>
            <a:spLocks noGrp="1"/>
          </p:cNvSpPr>
          <p:nvPr>
            <p:ph sz="quarter" idx="4" hasCustomPrompt="1"/>
          </p:nvPr>
        </p:nvSpPr>
        <p:spPr>
          <a:xfrm>
            <a:off x="0" y="1"/>
            <a:ext cx="6104470" cy="6857999"/>
          </a:xfrm>
          <a:solidFill>
            <a:srgbClr val="92D6E3"/>
          </a:solidFill>
        </p:spPr>
        <p:txBody>
          <a:bodyPr anchor="ctr"/>
          <a:lstStyle>
            <a:lvl1pPr algn="ctr">
              <a:defRPr/>
            </a:lvl1pPr>
          </a:lstStyle>
          <a:p>
            <a:pPr lvl="0"/>
            <a:r>
              <a:rPr lang="en-US" dirty="0"/>
              <a:t>Insert image</a:t>
            </a:r>
          </a:p>
        </p:txBody>
      </p:sp>
      <p:pic>
        <p:nvPicPr>
          <p:cNvPr id="17" name="Picture 16">
            <a:extLst>
              <a:ext uri="{FF2B5EF4-FFF2-40B4-BE49-F238E27FC236}">
                <a16:creationId xmlns:a16="http://schemas.microsoft.com/office/drawing/2014/main" id="{7F8F1FE2-B692-DA6F-B0F0-0F29E2CBE8B1}"/>
              </a:ext>
            </a:extLst>
          </p:cNvPr>
          <p:cNvPicPr>
            <a:picLocks noChangeAspect="1"/>
          </p:cNvPicPr>
          <p:nvPr userDrawn="1"/>
        </p:nvPicPr>
        <p:blipFill rotWithShape="1">
          <a:blip r:embed="rId3"/>
          <a:srcRect l="1712"/>
          <a:stretch/>
        </p:blipFill>
        <p:spPr>
          <a:xfrm>
            <a:off x="6104470" y="5263662"/>
            <a:ext cx="6087530" cy="1595683"/>
          </a:xfrm>
          <a:prstGeom prst="rect">
            <a:avLst/>
          </a:prstGeom>
        </p:spPr>
      </p:pic>
      <p:sp>
        <p:nvSpPr>
          <p:cNvPr id="2" name="Title 1">
            <a:extLst>
              <a:ext uri="{FF2B5EF4-FFF2-40B4-BE49-F238E27FC236}">
                <a16:creationId xmlns:a16="http://schemas.microsoft.com/office/drawing/2014/main" id="{F52C03CE-47E5-3ADC-15D8-17263D0D1095}"/>
              </a:ext>
            </a:extLst>
          </p:cNvPr>
          <p:cNvSpPr>
            <a:spLocks noGrp="1"/>
          </p:cNvSpPr>
          <p:nvPr>
            <p:ph type="ctrTitle" idx="4294967295"/>
          </p:nvPr>
        </p:nvSpPr>
        <p:spPr>
          <a:xfrm>
            <a:off x="6659563" y="618271"/>
            <a:ext cx="4860925" cy="1739900"/>
          </a:xfrm>
        </p:spPr>
        <p:txBody>
          <a:bodyPr anchor="t">
            <a:normAutofit fontScale="90000"/>
          </a:bodyPr>
          <a:lstStyle/>
          <a:p>
            <a:pPr algn="l"/>
            <a:r>
              <a:rPr lang="en-US" sz="4400" b="1">
                <a:solidFill>
                  <a:srgbClr val="28A1BD"/>
                </a:solidFill>
                <a:latin typeface="+mn-lt"/>
              </a:rPr>
              <a:t>Click to edit Master title style</a:t>
            </a:r>
            <a:endParaRPr lang="en-US" sz="4400" b="1" dirty="0">
              <a:solidFill>
                <a:srgbClr val="28A1BD"/>
              </a:solidFill>
              <a:latin typeface="+mn-lt"/>
            </a:endParaRPr>
          </a:p>
        </p:txBody>
      </p:sp>
      <p:sp>
        <p:nvSpPr>
          <p:cNvPr id="3" name="Subtitle 2">
            <a:extLst>
              <a:ext uri="{FF2B5EF4-FFF2-40B4-BE49-F238E27FC236}">
                <a16:creationId xmlns:a16="http://schemas.microsoft.com/office/drawing/2014/main" id="{6C0034A8-425E-D12F-32F6-B5883A4B0F01}"/>
              </a:ext>
            </a:extLst>
          </p:cNvPr>
          <p:cNvSpPr>
            <a:spLocks noGrp="1"/>
          </p:cNvSpPr>
          <p:nvPr>
            <p:ph type="subTitle" idx="4294967295"/>
          </p:nvPr>
        </p:nvSpPr>
        <p:spPr>
          <a:xfrm>
            <a:off x="6659563" y="2662971"/>
            <a:ext cx="4860925" cy="2965450"/>
          </a:xfrm>
        </p:spPr>
        <p:txBody>
          <a:bodyPr>
            <a:normAutofit/>
          </a:bodyPr>
          <a:lstStyle/>
          <a:p>
            <a:pPr algn="l"/>
            <a:r>
              <a:rPr lang="en-US" sz="2000"/>
              <a:t>Click to edit Master subtitle style</a:t>
            </a:r>
            <a:endParaRPr lang="en-US" sz="2000" dirty="0"/>
          </a:p>
        </p:txBody>
      </p:sp>
    </p:spTree>
    <p:extLst>
      <p:ext uri="{BB962C8B-B14F-4D97-AF65-F5344CB8AC3E}">
        <p14:creationId xmlns:p14="http://schemas.microsoft.com/office/powerpoint/2010/main" val="272578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Third | Corporate">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1BA27EC3-3ABB-C214-839D-803B54EA36DB}"/>
              </a:ext>
            </a:extLst>
          </p:cNvPr>
          <p:cNvSpPr>
            <a:spLocks noGrp="1"/>
          </p:cNvSpPr>
          <p:nvPr>
            <p:ph sz="quarter" idx="4" hasCustomPrompt="1"/>
          </p:nvPr>
        </p:nvSpPr>
        <p:spPr>
          <a:xfrm>
            <a:off x="0" y="1"/>
            <a:ext cx="3783520" cy="6857999"/>
          </a:xfrm>
          <a:solidFill>
            <a:srgbClr val="92D6E3"/>
          </a:solidFill>
        </p:spPr>
        <p:txBody>
          <a:bodyPr anchor="ctr"/>
          <a:lstStyle>
            <a:lvl1pPr algn="ctr">
              <a:defRPr/>
            </a:lvl1pPr>
          </a:lstStyle>
          <a:p>
            <a:pPr lvl="0"/>
            <a:r>
              <a:rPr lang="en-US" dirty="0"/>
              <a:t>Insert image</a:t>
            </a:r>
          </a:p>
        </p:txBody>
      </p:sp>
      <p:sp>
        <p:nvSpPr>
          <p:cNvPr id="13" name="Subtitle 2">
            <a:extLst>
              <a:ext uri="{FF2B5EF4-FFF2-40B4-BE49-F238E27FC236}">
                <a16:creationId xmlns:a16="http://schemas.microsoft.com/office/drawing/2014/main" id="{B8D7A128-DCA2-3DF9-1EB1-C68D5B8B2465}"/>
              </a:ext>
            </a:extLst>
          </p:cNvPr>
          <p:cNvSpPr>
            <a:spLocks noGrp="1"/>
          </p:cNvSpPr>
          <p:nvPr>
            <p:ph type="subTitle" idx="4294967295" hasCustomPrompt="1"/>
          </p:nvPr>
        </p:nvSpPr>
        <p:spPr>
          <a:xfrm>
            <a:off x="4299810" y="3429002"/>
            <a:ext cx="7352927" cy="243766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sp>
        <p:nvSpPr>
          <p:cNvPr id="14" name="Title 1">
            <a:extLst>
              <a:ext uri="{FF2B5EF4-FFF2-40B4-BE49-F238E27FC236}">
                <a16:creationId xmlns:a16="http://schemas.microsoft.com/office/drawing/2014/main" id="{51CD8FD0-ADF4-8876-DADF-D96200034CE9}"/>
              </a:ext>
            </a:extLst>
          </p:cNvPr>
          <p:cNvSpPr>
            <a:spLocks noGrp="1"/>
          </p:cNvSpPr>
          <p:nvPr>
            <p:ph type="ctrTitle" idx="4294967295" hasCustomPrompt="1"/>
          </p:nvPr>
        </p:nvSpPr>
        <p:spPr>
          <a:xfrm>
            <a:off x="4299809" y="1051108"/>
            <a:ext cx="7352927" cy="2032547"/>
          </a:xfrm>
        </p:spPr>
        <p:txBody>
          <a:bodyPr vert="horz" lIns="91440" tIns="45720" rIns="91440" bIns="45720" rtlCol="0" anchor="t">
            <a:noAutofit/>
          </a:bodyPr>
          <a:lstStyle>
            <a:lvl1pPr>
              <a:defRPr lang="en-US" sz="4400" dirty="0"/>
            </a:lvl1pPr>
          </a:lstStyle>
          <a:p>
            <a:pPr lvl="0">
              <a:spcBef>
                <a:spcPct val="0"/>
              </a:spcBef>
            </a:pPr>
            <a:r>
              <a:rPr lang="en-US" b="1" dirty="0">
                <a:solidFill>
                  <a:srgbClr val="28A1BD"/>
                </a:solidFill>
                <a:latin typeface="+mn-lt"/>
              </a:rPr>
              <a:t>Example expanded title for presentation, additional text and third line.</a:t>
            </a:r>
          </a:p>
        </p:txBody>
      </p:sp>
    </p:spTree>
    <p:extLst>
      <p:ext uri="{BB962C8B-B14F-4D97-AF65-F5344CB8AC3E}">
        <p14:creationId xmlns:p14="http://schemas.microsoft.com/office/powerpoint/2010/main" val="1802982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Third | Indigenous">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363ED087-BCBA-0143-2A41-A8439EAB935E}"/>
              </a:ext>
            </a:extLst>
          </p:cNvPr>
          <p:cNvSpPr>
            <a:spLocks noGrp="1"/>
          </p:cNvSpPr>
          <p:nvPr>
            <p:ph sz="quarter" idx="4" hasCustomPrompt="1"/>
          </p:nvPr>
        </p:nvSpPr>
        <p:spPr>
          <a:xfrm>
            <a:off x="0" y="1"/>
            <a:ext cx="3783520" cy="6857999"/>
          </a:xfrm>
          <a:solidFill>
            <a:srgbClr val="92D6E3"/>
          </a:solidFill>
        </p:spPr>
        <p:txBody>
          <a:bodyPr anchor="ctr"/>
          <a:lstStyle>
            <a:lvl1pPr algn="ctr">
              <a:defRPr/>
            </a:lvl1pPr>
          </a:lstStyle>
          <a:p>
            <a:pPr lvl="0"/>
            <a:r>
              <a:rPr lang="en-US" dirty="0"/>
              <a:t>Insert image</a:t>
            </a:r>
          </a:p>
        </p:txBody>
      </p:sp>
      <p:pic>
        <p:nvPicPr>
          <p:cNvPr id="3" name="Picture 2">
            <a:extLst>
              <a:ext uri="{FF2B5EF4-FFF2-40B4-BE49-F238E27FC236}">
                <a16:creationId xmlns:a16="http://schemas.microsoft.com/office/drawing/2014/main" id="{0BD169DE-A58E-40F0-E61F-901651B9C8BE}"/>
              </a:ext>
            </a:extLst>
          </p:cNvPr>
          <p:cNvPicPr>
            <a:picLocks noChangeAspect="1"/>
          </p:cNvPicPr>
          <p:nvPr userDrawn="1"/>
        </p:nvPicPr>
        <p:blipFill rotWithShape="1">
          <a:blip r:embed="rId2"/>
          <a:srcRect l="22629" t="10145" r="26029" b="71611"/>
          <a:stretch/>
        </p:blipFill>
        <p:spPr>
          <a:xfrm>
            <a:off x="7022122" y="5344864"/>
            <a:ext cx="5169878" cy="1513136"/>
          </a:xfrm>
          <a:prstGeom prst="rect">
            <a:avLst/>
          </a:prstGeom>
        </p:spPr>
      </p:pic>
      <p:sp>
        <p:nvSpPr>
          <p:cNvPr id="2" name="Subtitle 2">
            <a:extLst>
              <a:ext uri="{FF2B5EF4-FFF2-40B4-BE49-F238E27FC236}">
                <a16:creationId xmlns:a16="http://schemas.microsoft.com/office/drawing/2014/main" id="{CBACC58F-C961-5CC1-B94A-126C4658CFBC}"/>
              </a:ext>
            </a:extLst>
          </p:cNvPr>
          <p:cNvSpPr>
            <a:spLocks noGrp="1"/>
          </p:cNvSpPr>
          <p:nvPr>
            <p:ph type="subTitle" idx="4294967295" hasCustomPrompt="1"/>
          </p:nvPr>
        </p:nvSpPr>
        <p:spPr>
          <a:xfrm>
            <a:off x="4299810" y="3429002"/>
            <a:ext cx="7352927" cy="2437667"/>
          </a:xfrm>
        </p:spPr>
        <p:txBody>
          <a:bodyPr vert="horz" lIns="9000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tx1"/>
                </a:solidFill>
                <a:latin typeface="+mn-lt"/>
                <a:ea typeface="+mn-ea"/>
                <a:cs typeface="+mn-cs"/>
              </a:defRPr>
            </a:lvl1pPr>
          </a:lstStyle>
          <a:p>
            <a:pPr lvl="0"/>
            <a:r>
              <a:rPr lang="en-AU" sz="2000" dirty="0"/>
              <a:t>Lorem ipsum </a:t>
            </a:r>
            <a:r>
              <a:rPr lang="en-AU" sz="2000" dirty="0" err="1"/>
              <a:t>dolor</a:t>
            </a:r>
            <a:r>
              <a:rPr lang="en-AU" sz="2000" dirty="0"/>
              <a:t> sit </a:t>
            </a:r>
            <a:r>
              <a:rPr lang="en-AU" sz="2000" dirty="0" err="1"/>
              <a:t>amet</a:t>
            </a:r>
            <a:r>
              <a:rPr lang="en-AU" sz="2000" dirty="0"/>
              <a:t>, </a:t>
            </a:r>
            <a:r>
              <a:rPr lang="en-AU" sz="2000" dirty="0" err="1"/>
              <a:t>consectetur</a:t>
            </a:r>
            <a:r>
              <a:rPr lang="en-AU" sz="2000" dirty="0"/>
              <a:t> </a:t>
            </a:r>
            <a:r>
              <a:rPr lang="en-AU" sz="2000" dirty="0" err="1"/>
              <a:t>adipiscing</a:t>
            </a:r>
            <a:r>
              <a:rPr lang="en-AU" sz="2000" dirty="0"/>
              <a:t> </a:t>
            </a:r>
            <a:r>
              <a:rPr lang="en-AU" sz="2000" dirty="0" err="1"/>
              <a:t>elit</a:t>
            </a:r>
            <a:r>
              <a:rPr lang="en-AU" sz="2000" dirty="0"/>
              <a:t>. </a:t>
            </a:r>
            <a:r>
              <a:rPr lang="en-AU" sz="2000" dirty="0" err="1"/>
              <a:t>Suspendisse</a:t>
            </a:r>
            <a:r>
              <a:rPr lang="en-AU" sz="2000" dirty="0"/>
              <a:t> et </a:t>
            </a:r>
            <a:r>
              <a:rPr lang="en-AU" sz="2000" dirty="0" err="1"/>
              <a:t>vehicula</a:t>
            </a:r>
            <a:r>
              <a:rPr lang="en-AU" sz="2000" dirty="0"/>
              <a:t> </a:t>
            </a:r>
            <a:r>
              <a:rPr lang="en-AU" sz="2000" dirty="0" err="1"/>
              <a:t>risus</a:t>
            </a:r>
            <a:r>
              <a:rPr lang="en-AU" sz="2000" dirty="0"/>
              <a:t>. </a:t>
            </a:r>
            <a:r>
              <a:rPr lang="en-AU" sz="2000" dirty="0" err="1"/>
              <a:t>Mauris</a:t>
            </a:r>
            <a:r>
              <a:rPr lang="en-AU" sz="2000" dirty="0"/>
              <a:t> </a:t>
            </a:r>
            <a:r>
              <a:rPr lang="en-AU" sz="2000" dirty="0" err="1"/>
              <a:t>aliquet</a:t>
            </a:r>
            <a:r>
              <a:rPr lang="en-AU" sz="2000" dirty="0"/>
              <a:t> </a:t>
            </a:r>
            <a:r>
              <a:rPr lang="en-AU" sz="2000" dirty="0" err="1"/>
              <a:t>lectus</a:t>
            </a:r>
            <a:r>
              <a:rPr lang="en-AU" sz="2000" dirty="0"/>
              <a:t> </a:t>
            </a:r>
            <a:r>
              <a:rPr lang="en-AU" sz="2000" dirty="0" err="1"/>
              <a:t>urna</a:t>
            </a:r>
            <a:r>
              <a:rPr lang="en-AU" sz="2000" dirty="0"/>
              <a:t>, id cursus </a:t>
            </a:r>
            <a:r>
              <a:rPr lang="en-AU" sz="2000" dirty="0" err="1"/>
              <a:t>urna</a:t>
            </a:r>
            <a:r>
              <a:rPr lang="en-AU" sz="2000" dirty="0"/>
              <a:t> </a:t>
            </a:r>
            <a:r>
              <a:rPr lang="en-AU" sz="2000" dirty="0" err="1"/>
              <a:t>dapibus</a:t>
            </a:r>
            <a:r>
              <a:rPr lang="en-AU" sz="2000" dirty="0"/>
              <a:t> </a:t>
            </a:r>
            <a:r>
              <a:rPr lang="en-AU" sz="2000" dirty="0" err="1"/>
              <a:t>eu</a:t>
            </a:r>
            <a:r>
              <a:rPr lang="en-AU" sz="2000" dirty="0"/>
              <a:t>. </a:t>
            </a:r>
          </a:p>
          <a:p>
            <a:pPr lvl="0"/>
            <a:r>
              <a:rPr lang="en-AU" sz="2000" dirty="0" err="1"/>
              <a:t>Nulla</a:t>
            </a:r>
            <a:r>
              <a:rPr lang="en-AU" sz="2000" dirty="0"/>
              <a:t> ante </a:t>
            </a:r>
            <a:r>
              <a:rPr lang="en-AU" sz="2000" dirty="0" err="1"/>
              <a:t>justo</a:t>
            </a:r>
            <a:r>
              <a:rPr lang="en-AU" sz="2000" dirty="0"/>
              <a:t>, </a:t>
            </a:r>
            <a:r>
              <a:rPr lang="en-AU" sz="2000" dirty="0" err="1"/>
              <a:t>ultricies</a:t>
            </a:r>
            <a:r>
              <a:rPr lang="en-AU" sz="2000" dirty="0"/>
              <a:t> </a:t>
            </a:r>
            <a:r>
              <a:rPr lang="en-AU" sz="2000" dirty="0" err="1"/>
              <a:t>sed</a:t>
            </a:r>
            <a:r>
              <a:rPr lang="en-AU" sz="2000" dirty="0"/>
              <a:t> </a:t>
            </a:r>
            <a:r>
              <a:rPr lang="en-AU" sz="2000" dirty="0" err="1"/>
              <a:t>nulla</a:t>
            </a:r>
            <a:r>
              <a:rPr lang="en-AU" sz="2000" dirty="0"/>
              <a:t> </a:t>
            </a:r>
            <a:r>
              <a:rPr lang="en-AU" sz="2000" dirty="0" err="1"/>
              <a:t>quis</a:t>
            </a:r>
            <a:r>
              <a:rPr lang="en-AU" sz="2000" dirty="0"/>
              <a:t>, </a:t>
            </a:r>
            <a:r>
              <a:rPr lang="en-AU" sz="2000" dirty="0" err="1"/>
              <a:t>facilisis</a:t>
            </a:r>
            <a:r>
              <a:rPr lang="en-AU" sz="2000" dirty="0"/>
              <a:t> </a:t>
            </a:r>
            <a:r>
              <a:rPr lang="en-AU" sz="2000" dirty="0" err="1"/>
              <a:t>consectetur</a:t>
            </a:r>
            <a:r>
              <a:rPr lang="en-AU" sz="2000" dirty="0"/>
              <a:t> magna. Morbi </a:t>
            </a:r>
            <a:r>
              <a:rPr lang="en-AU" sz="2000" dirty="0" err="1"/>
              <a:t>pellentesque</a:t>
            </a:r>
            <a:r>
              <a:rPr lang="en-AU" sz="2000" dirty="0"/>
              <a:t> </a:t>
            </a:r>
            <a:r>
              <a:rPr lang="en-AU" sz="2000" dirty="0" err="1"/>
              <a:t>turpis</a:t>
            </a:r>
            <a:r>
              <a:rPr lang="en-AU" sz="2000" dirty="0"/>
              <a:t> </a:t>
            </a:r>
            <a:r>
              <a:rPr lang="en-AU" sz="2000" dirty="0" err="1"/>
              <a:t>vel</a:t>
            </a:r>
            <a:r>
              <a:rPr lang="en-AU" sz="2000" dirty="0"/>
              <a:t> </a:t>
            </a:r>
            <a:r>
              <a:rPr lang="en-AU" sz="2000" dirty="0" err="1"/>
              <a:t>nisl</a:t>
            </a:r>
            <a:r>
              <a:rPr lang="en-AU" sz="2000" dirty="0"/>
              <a:t> </a:t>
            </a:r>
            <a:r>
              <a:rPr lang="en-AU" sz="2000" dirty="0" err="1"/>
              <a:t>scelerisque</a:t>
            </a:r>
            <a:r>
              <a:rPr lang="en-AU" sz="2000" dirty="0"/>
              <a:t> </a:t>
            </a:r>
            <a:r>
              <a:rPr lang="en-AU" sz="2000" dirty="0" err="1"/>
              <a:t>hendrerit</a:t>
            </a:r>
            <a:r>
              <a:rPr lang="en-AU" sz="2000" dirty="0"/>
              <a:t> </a:t>
            </a:r>
            <a:r>
              <a:rPr lang="en-AU" sz="2000" dirty="0" err="1"/>
              <a:t>ut</a:t>
            </a:r>
            <a:r>
              <a:rPr lang="en-AU" sz="2000" dirty="0"/>
              <a:t> pharetra </a:t>
            </a:r>
            <a:r>
              <a:rPr lang="en-AU" sz="2000" dirty="0" err="1"/>
              <a:t>lacus</a:t>
            </a:r>
            <a:r>
              <a:rPr lang="en-AU" sz="2000" dirty="0"/>
              <a:t>.</a:t>
            </a:r>
            <a:endParaRPr lang="en-US" sz="2000" dirty="0"/>
          </a:p>
        </p:txBody>
      </p:sp>
      <p:sp>
        <p:nvSpPr>
          <p:cNvPr id="4" name="Title 1">
            <a:extLst>
              <a:ext uri="{FF2B5EF4-FFF2-40B4-BE49-F238E27FC236}">
                <a16:creationId xmlns:a16="http://schemas.microsoft.com/office/drawing/2014/main" id="{DEE10411-33F8-B4CA-E725-35C61C36E9CB}"/>
              </a:ext>
            </a:extLst>
          </p:cNvPr>
          <p:cNvSpPr>
            <a:spLocks noGrp="1"/>
          </p:cNvSpPr>
          <p:nvPr>
            <p:ph type="ctrTitle" idx="4294967295" hasCustomPrompt="1"/>
          </p:nvPr>
        </p:nvSpPr>
        <p:spPr>
          <a:xfrm>
            <a:off x="4299809" y="1051108"/>
            <a:ext cx="7352927" cy="2032547"/>
          </a:xfrm>
        </p:spPr>
        <p:txBody>
          <a:bodyPr vert="horz" lIns="91440" tIns="45720" rIns="91440" bIns="45720" rtlCol="0" anchor="t">
            <a:noAutofit/>
          </a:bodyPr>
          <a:lstStyle>
            <a:lvl1pPr>
              <a:defRPr lang="en-US" sz="4400" dirty="0"/>
            </a:lvl1pPr>
          </a:lstStyle>
          <a:p>
            <a:pPr lvl="0">
              <a:spcBef>
                <a:spcPct val="0"/>
              </a:spcBef>
            </a:pPr>
            <a:r>
              <a:rPr lang="en-US" b="1" dirty="0">
                <a:solidFill>
                  <a:srgbClr val="28A1BD"/>
                </a:solidFill>
                <a:latin typeface="+mn-lt"/>
              </a:rPr>
              <a:t>Example expanded title for presentation, additional text and third line.</a:t>
            </a:r>
          </a:p>
        </p:txBody>
      </p:sp>
    </p:spTree>
    <p:extLst>
      <p:ext uri="{BB962C8B-B14F-4D97-AF65-F5344CB8AC3E}">
        <p14:creationId xmlns:p14="http://schemas.microsoft.com/office/powerpoint/2010/main" val="2494749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590FE-C8FC-F84D-BED8-9418D47666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3A56891-4D64-2448-89A1-364BFAF66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6F9F46-A21E-F84D-875D-7D3D01AF43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0E490-4B0F-DE40-8BF5-23E7E5F579C7}" type="datetimeFigureOut">
              <a:rPr lang="en-US" smtClean="0"/>
              <a:t>11/27/2024</a:t>
            </a:fld>
            <a:endParaRPr lang="en-US"/>
          </a:p>
        </p:txBody>
      </p:sp>
      <p:sp>
        <p:nvSpPr>
          <p:cNvPr id="5" name="Footer Placeholder 4">
            <a:extLst>
              <a:ext uri="{FF2B5EF4-FFF2-40B4-BE49-F238E27FC236}">
                <a16:creationId xmlns:a16="http://schemas.microsoft.com/office/drawing/2014/main" id="{BEEF8827-BE57-F044-B27F-5E88BD0DFA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EDD13C-1576-0F44-B0FD-6BCB6C866C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D5BAA-D995-F846-8848-BFC3493EF461}" type="slidenum">
              <a:rPr lang="en-US" smtClean="0"/>
              <a:t>‹#›</a:t>
            </a:fld>
            <a:endParaRPr lang="en-US"/>
          </a:p>
        </p:txBody>
      </p:sp>
    </p:spTree>
    <p:extLst>
      <p:ext uri="{BB962C8B-B14F-4D97-AF65-F5344CB8AC3E}">
        <p14:creationId xmlns:p14="http://schemas.microsoft.com/office/powerpoint/2010/main" val="186195130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3" r:id="rId3"/>
    <p:sldLayoutId id="2147483650" r:id="rId4"/>
    <p:sldLayoutId id="2147483664" r:id="rId5"/>
    <p:sldLayoutId id="2147483651" r:id="rId6"/>
    <p:sldLayoutId id="2147483665" r:id="rId7"/>
    <p:sldLayoutId id="2147483652" r:id="rId8"/>
    <p:sldLayoutId id="2147483666" r:id="rId9"/>
    <p:sldLayoutId id="2147483653" r:id="rId10"/>
    <p:sldLayoutId id="2147483667" r:id="rId11"/>
    <p:sldLayoutId id="2147483654" r:id="rId12"/>
    <p:sldLayoutId id="2147483668" r:id="rId13"/>
    <p:sldLayoutId id="2147483655" r:id="rId14"/>
    <p:sldLayoutId id="2147483669" r:id="rId15"/>
    <p:sldLayoutId id="2147483656" r:id="rId16"/>
    <p:sldLayoutId id="2147483670" r:id="rId17"/>
    <p:sldLayoutId id="2147483657" r:id="rId18"/>
    <p:sldLayoutId id="2147483671" r:id="rId19"/>
    <p:sldLayoutId id="2147483658" r:id="rId20"/>
    <p:sldLayoutId id="2147483672" r:id="rId21"/>
    <p:sldLayoutId id="2147483659" r:id="rId22"/>
    <p:sldLayoutId id="2147483673" r:id="rId23"/>
    <p:sldLayoutId id="2147483662" r:id="rId24"/>
    <p:sldLayoutId id="2147483674" r:id="rId25"/>
    <p:sldLayoutId id="2147483660" r:id="rId26"/>
    <p:sldLayoutId id="2147483675" r:id="rId27"/>
    <p:sldLayoutId id="2147483676" r:id="rId28"/>
  </p:sldLayoutIdLst>
  <p:txStyles>
    <p:title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06FEC-1332-D94E-9571-254BEDBBDC9B}"/>
              </a:ext>
            </a:extLst>
          </p:cNvPr>
          <p:cNvSpPr>
            <a:spLocks noGrp="1"/>
          </p:cNvSpPr>
          <p:nvPr>
            <p:ph type="body" sz="quarter" idx="12"/>
          </p:nvPr>
        </p:nvSpPr>
        <p:spPr>
          <a:xfrm>
            <a:off x="467543" y="528902"/>
            <a:ext cx="9024785" cy="1337998"/>
          </a:xfrm>
        </p:spPr>
        <p:txBody>
          <a:bodyPr/>
          <a:lstStyle/>
          <a:p>
            <a:r>
              <a:rPr lang="en-GB" sz="4000" b="1" dirty="0">
                <a:solidFill>
                  <a:srgbClr val="28A1BD"/>
                </a:solidFill>
                <a:latin typeface="+mn-lt"/>
              </a:rPr>
              <a:t>Leading Reform 2024</a:t>
            </a:r>
          </a:p>
          <a:p>
            <a:r>
              <a:rPr lang="en-GB" sz="2800" dirty="0"/>
              <a:t>Queensland Mental Health Commission Summit</a:t>
            </a:r>
            <a:endParaRPr lang="en-US" sz="2800" dirty="0"/>
          </a:p>
        </p:txBody>
      </p:sp>
      <p:sp>
        <p:nvSpPr>
          <p:cNvPr id="3" name="Text Placeholder 2">
            <a:extLst>
              <a:ext uri="{FF2B5EF4-FFF2-40B4-BE49-F238E27FC236}">
                <a16:creationId xmlns:a16="http://schemas.microsoft.com/office/drawing/2014/main" id="{C5C3AC1B-D3E7-5E4D-B3B8-607B630C67AB}"/>
              </a:ext>
            </a:extLst>
          </p:cNvPr>
          <p:cNvSpPr>
            <a:spLocks noGrp="1"/>
          </p:cNvSpPr>
          <p:nvPr>
            <p:ph type="body" sz="quarter" idx="13"/>
          </p:nvPr>
        </p:nvSpPr>
        <p:spPr>
          <a:xfrm>
            <a:off x="467543" y="2894580"/>
            <a:ext cx="7362007" cy="2096519"/>
          </a:xfrm>
        </p:spPr>
        <p:txBody>
          <a:bodyPr>
            <a:noAutofit/>
          </a:bodyPr>
          <a:lstStyle/>
          <a:p>
            <a:r>
              <a:rPr lang="en-US" sz="4000" dirty="0"/>
              <a:t>Better Managing Complex Mental Illness in the Community</a:t>
            </a:r>
          </a:p>
          <a:p>
            <a:endParaRPr lang="en-US" sz="2800" dirty="0"/>
          </a:p>
          <a:p>
            <a:r>
              <a:rPr lang="en-US" sz="2800" dirty="0"/>
              <a:t>Assoc Prof Sebastian Rosenberg</a:t>
            </a:r>
          </a:p>
          <a:p>
            <a:endParaRPr lang="en-US" sz="2800" dirty="0"/>
          </a:p>
        </p:txBody>
      </p:sp>
      <p:sp>
        <p:nvSpPr>
          <p:cNvPr id="4" name="Text Placeholder 3">
            <a:extLst>
              <a:ext uri="{FF2B5EF4-FFF2-40B4-BE49-F238E27FC236}">
                <a16:creationId xmlns:a16="http://schemas.microsoft.com/office/drawing/2014/main" id="{FA4C826D-AD2C-C242-A983-083A33985F38}"/>
              </a:ext>
            </a:extLst>
          </p:cNvPr>
          <p:cNvSpPr>
            <a:spLocks noGrp="1"/>
          </p:cNvSpPr>
          <p:nvPr>
            <p:ph type="body" sz="quarter" idx="14"/>
          </p:nvPr>
        </p:nvSpPr>
        <p:spPr>
          <a:xfrm>
            <a:off x="467543" y="5608592"/>
            <a:ext cx="8805666" cy="863942"/>
          </a:xfrm>
        </p:spPr>
        <p:txBody>
          <a:bodyPr/>
          <a:lstStyle/>
          <a:p>
            <a:r>
              <a:rPr lang="en-GB" sz="2000" dirty="0"/>
              <a:t>Mental Health Policy Unit, Health Research Institute, University of Canberra</a:t>
            </a:r>
          </a:p>
          <a:p>
            <a:r>
              <a:rPr lang="en-GB" sz="2000" dirty="0">
                <a:solidFill>
                  <a:schemeClr val="bg1"/>
                </a:solidFill>
              </a:rPr>
              <a:t>Brain and Mind Centre, University of Sydney</a:t>
            </a:r>
            <a:endParaRPr lang="en-US" sz="2000" dirty="0">
              <a:solidFill>
                <a:schemeClr val="bg1"/>
              </a:solidFill>
            </a:endParaRPr>
          </a:p>
        </p:txBody>
      </p:sp>
      <p:pic>
        <p:nvPicPr>
          <p:cNvPr id="6" name="Picture 5" descr="A logo of a university of sydney&#10;&#10;Description automatically generated">
            <a:extLst>
              <a:ext uri="{FF2B5EF4-FFF2-40B4-BE49-F238E27FC236}">
                <a16:creationId xmlns:a16="http://schemas.microsoft.com/office/drawing/2014/main" id="{011AA3B2-3C6D-CB91-324E-BA324CEE7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6696" y="5520426"/>
            <a:ext cx="1855304" cy="1359612"/>
          </a:xfrm>
          <a:prstGeom prst="rect">
            <a:avLst/>
          </a:prstGeom>
        </p:spPr>
      </p:pic>
    </p:spTree>
    <p:extLst>
      <p:ext uri="{BB962C8B-B14F-4D97-AF65-F5344CB8AC3E}">
        <p14:creationId xmlns:p14="http://schemas.microsoft.com/office/powerpoint/2010/main" val="2062154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E767891C-034B-17BD-4324-945E329C95A5}"/>
              </a:ext>
            </a:extLst>
          </p:cNvPr>
          <p:cNvSpPr txBox="1">
            <a:spLocks/>
          </p:cNvSpPr>
          <p:nvPr/>
        </p:nvSpPr>
        <p:spPr>
          <a:xfrm>
            <a:off x="1618757" y="565959"/>
            <a:ext cx="9904649" cy="69688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a:lstStyle>
          <a:p>
            <a:r>
              <a:rPr lang="en-GB" sz="3200" dirty="0"/>
              <a:t>MH ED Presentations Qld – per 10,000 population (AIHW)							</a:t>
            </a:r>
          </a:p>
        </p:txBody>
      </p:sp>
      <p:graphicFrame>
        <p:nvGraphicFramePr>
          <p:cNvPr id="4" name="Chart 3">
            <a:extLst>
              <a:ext uri="{FF2B5EF4-FFF2-40B4-BE49-F238E27FC236}">
                <a16:creationId xmlns:a16="http://schemas.microsoft.com/office/drawing/2014/main" id="{2AEE2B6E-2023-2117-FF23-76391A405FCF}"/>
              </a:ext>
            </a:extLst>
          </p:cNvPr>
          <p:cNvGraphicFramePr/>
          <p:nvPr>
            <p:extLst>
              <p:ext uri="{D42A27DB-BD31-4B8C-83A1-F6EECF244321}">
                <p14:modId xmlns:p14="http://schemas.microsoft.com/office/powerpoint/2010/main" val="673480772"/>
              </p:ext>
            </p:extLst>
          </p:nvPr>
        </p:nvGraphicFramePr>
        <p:xfrm>
          <a:off x="2031999" y="1222294"/>
          <a:ext cx="9737213"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3442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E767891C-034B-17BD-4324-945E329C95A5}"/>
              </a:ext>
            </a:extLst>
          </p:cNvPr>
          <p:cNvSpPr txBox="1">
            <a:spLocks/>
          </p:cNvSpPr>
          <p:nvPr/>
        </p:nvSpPr>
        <p:spPr>
          <a:xfrm>
            <a:off x="838200" y="2170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a:lstStyle>
          <a:p>
            <a:r>
              <a:rPr lang="en-US" sz="3200" dirty="0"/>
              <a:t>NGO Spending as % of Total State Expenditure 2011-2022 (ROGS)</a:t>
            </a:r>
          </a:p>
        </p:txBody>
      </p:sp>
      <p:graphicFrame>
        <p:nvGraphicFramePr>
          <p:cNvPr id="2" name="Chart 1">
            <a:extLst>
              <a:ext uri="{FF2B5EF4-FFF2-40B4-BE49-F238E27FC236}">
                <a16:creationId xmlns:a16="http://schemas.microsoft.com/office/drawing/2014/main" id="{8B674622-C252-FBAF-2D5A-F7FCE64052D1}"/>
              </a:ext>
            </a:extLst>
          </p:cNvPr>
          <p:cNvGraphicFramePr/>
          <p:nvPr>
            <p:extLst>
              <p:ext uri="{D42A27DB-BD31-4B8C-83A1-F6EECF244321}">
                <p14:modId xmlns:p14="http://schemas.microsoft.com/office/powerpoint/2010/main" val="3687825476"/>
              </p:ext>
            </p:extLst>
          </p:nvPr>
        </p:nvGraphicFramePr>
        <p:xfrm>
          <a:off x="1626050" y="1403498"/>
          <a:ext cx="7921987" cy="521707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8E585E0C-7097-25D5-1489-458D84262BD0}"/>
              </a:ext>
            </a:extLst>
          </p:cNvPr>
          <p:cNvSpPr txBox="1"/>
          <p:nvPr/>
        </p:nvSpPr>
        <p:spPr>
          <a:xfrm>
            <a:off x="8396747" y="2792361"/>
            <a:ext cx="2084439" cy="176981"/>
          </a:xfrm>
          <a:prstGeom prst="rect">
            <a:avLst/>
          </a:prstGeom>
        </p:spPr>
        <p:txBody>
          <a:bodyPr vert="horz" wrap="none" lIns="0" tIns="0" rIns="0" bIns="0" numCol="2" spcCol="360000" rtlCol="0" anchor="ctr" anchorCtr="0">
            <a:noAutofit/>
          </a:bodyPr>
          <a:lstStyle/>
          <a:p>
            <a:pPr algn="l">
              <a:spcBef>
                <a:spcPts val="1200"/>
              </a:spcBef>
            </a:pPr>
            <a:r>
              <a:rPr lang="en-AU" sz="1200" dirty="0"/>
              <a:t>ACT Estimate</a:t>
            </a:r>
          </a:p>
        </p:txBody>
      </p:sp>
      <p:sp>
        <p:nvSpPr>
          <p:cNvPr id="6" name="TextBox 5">
            <a:extLst>
              <a:ext uri="{FF2B5EF4-FFF2-40B4-BE49-F238E27FC236}">
                <a16:creationId xmlns:a16="http://schemas.microsoft.com/office/drawing/2014/main" id="{8EFC3946-FD29-2291-9F0B-FD3A7B6FD740}"/>
              </a:ext>
            </a:extLst>
          </p:cNvPr>
          <p:cNvSpPr txBox="1"/>
          <p:nvPr/>
        </p:nvSpPr>
        <p:spPr>
          <a:xfrm>
            <a:off x="9168579" y="4348678"/>
            <a:ext cx="2816943" cy="290776"/>
          </a:xfrm>
          <a:prstGeom prst="rect">
            <a:avLst/>
          </a:prstGeom>
        </p:spPr>
        <p:txBody>
          <a:bodyPr vert="horz" wrap="none" lIns="0" tIns="0" rIns="0" bIns="0" numCol="2" spcCol="360000" rtlCol="0" anchor="ctr" anchorCtr="0">
            <a:noAutofit/>
          </a:bodyPr>
          <a:lstStyle/>
          <a:p>
            <a:pPr algn="l">
              <a:spcBef>
                <a:spcPts val="1200"/>
              </a:spcBef>
            </a:pPr>
            <a:r>
              <a:rPr lang="en-AU" dirty="0"/>
              <a:t>Nat Avg 6.7%</a:t>
            </a:r>
          </a:p>
        </p:txBody>
      </p:sp>
      <p:sp>
        <p:nvSpPr>
          <p:cNvPr id="7" name="TextBox 6">
            <a:extLst>
              <a:ext uri="{FF2B5EF4-FFF2-40B4-BE49-F238E27FC236}">
                <a16:creationId xmlns:a16="http://schemas.microsoft.com/office/drawing/2014/main" id="{59D4FDF0-125D-F8EB-EA99-6557D588AC7B}"/>
              </a:ext>
            </a:extLst>
          </p:cNvPr>
          <p:cNvSpPr txBox="1"/>
          <p:nvPr/>
        </p:nvSpPr>
        <p:spPr>
          <a:xfrm>
            <a:off x="9168579" y="4733508"/>
            <a:ext cx="2816943" cy="290776"/>
          </a:xfrm>
          <a:prstGeom prst="rect">
            <a:avLst/>
          </a:prstGeom>
        </p:spPr>
        <p:txBody>
          <a:bodyPr vert="horz" wrap="none" lIns="0" tIns="0" rIns="0" bIns="0" numCol="2" spcCol="360000" rtlCol="0" anchor="ctr" anchorCtr="0">
            <a:noAutofit/>
          </a:bodyPr>
          <a:lstStyle/>
          <a:p>
            <a:pPr algn="l">
              <a:spcBef>
                <a:spcPts val="1200"/>
              </a:spcBef>
            </a:pPr>
            <a:r>
              <a:rPr lang="en-AU" dirty="0"/>
              <a:t>QLD 4.8%</a:t>
            </a:r>
          </a:p>
        </p:txBody>
      </p:sp>
      <p:sp>
        <p:nvSpPr>
          <p:cNvPr id="3" name="TextBox 2">
            <a:extLst>
              <a:ext uri="{FF2B5EF4-FFF2-40B4-BE49-F238E27FC236}">
                <a16:creationId xmlns:a16="http://schemas.microsoft.com/office/drawing/2014/main" id="{036CF9F3-16B0-92FA-78FF-2BF42F017F86}"/>
              </a:ext>
            </a:extLst>
          </p:cNvPr>
          <p:cNvSpPr txBox="1"/>
          <p:nvPr/>
        </p:nvSpPr>
        <p:spPr>
          <a:xfrm>
            <a:off x="9901084" y="1731317"/>
            <a:ext cx="2084438" cy="290776"/>
          </a:xfrm>
          <a:prstGeom prst="rect">
            <a:avLst/>
          </a:prstGeom>
        </p:spPr>
        <p:txBody>
          <a:bodyPr vert="horz" wrap="none" lIns="0" tIns="0" rIns="0" bIns="0" numCol="2" spcCol="360000" rtlCol="0" anchor="ctr" anchorCtr="0">
            <a:noAutofit/>
          </a:bodyPr>
          <a:lstStyle/>
          <a:p>
            <a:pPr algn="r">
              <a:spcBef>
                <a:spcPts val="1200"/>
              </a:spcBef>
            </a:pPr>
            <a:r>
              <a:rPr lang="en-AU" dirty="0">
                <a:solidFill>
                  <a:srgbClr val="FF0000"/>
                </a:solidFill>
              </a:rPr>
              <a:t>NZ &gt;20%</a:t>
            </a:r>
          </a:p>
        </p:txBody>
      </p:sp>
    </p:spTree>
    <p:extLst>
      <p:ext uri="{BB962C8B-B14F-4D97-AF65-F5344CB8AC3E}">
        <p14:creationId xmlns:p14="http://schemas.microsoft.com/office/powerpoint/2010/main" val="2176394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CCCC41-C4A3-95F5-64A4-9B3C82E29D10}"/>
              </a:ext>
            </a:extLst>
          </p:cNvPr>
          <p:cNvSpPr>
            <a:spLocks noGrp="1"/>
          </p:cNvSpPr>
          <p:nvPr>
            <p:ph type="body" idx="1"/>
          </p:nvPr>
        </p:nvSpPr>
        <p:spPr>
          <a:xfrm>
            <a:off x="847330" y="1058115"/>
            <a:ext cx="10497340" cy="5059913"/>
          </a:xfrm>
        </p:spPr>
        <p:txBody>
          <a:bodyPr>
            <a:noAutofit/>
          </a:bodyPr>
          <a:lstStyle/>
          <a:p>
            <a:pPr marL="457200" indent="-457200">
              <a:lnSpc>
                <a:spcPct val="100000"/>
              </a:lnSpc>
              <a:spcBef>
                <a:spcPts val="0"/>
              </a:spcBef>
              <a:spcAft>
                <a:spcPts val="0"/>
              </a:spcAft>
              <a:buFont typeface="Arial" panose="020B0604020202020204" pitchFamily="34" charset="0"/>
              <a:buChar char="•"/>
            </a:pPr>
            <a:r>
              <a:rPr lang="en-US" sz="2800" dirty="0"/>
              <a:t>As at June 2024, 63,837 NDIS psychosocial clients in total nationally (out of 661k total NDIS clients)</a:t>
            </a:r>
          </a:p>
          <a:p>
            <a:pPr marL="457200" indent="-457200">
              <a:lnSpc>
                <a:spcPct val="100000"/>
              </a:lnSpc>
              <a:spcBef>
                <a:spcPts val="0"/>
              </a:spcBef>
              <a:spcAft>
                <a:spcPts val="0"/>
              </a:spcAft>
              <a:buFont typeface="Arial" panose="020B0604020202020204" pitchFamily="34" charset="0"/>
              <a:buChar char="•"/>
            </a:pPr>
            <a:endParaRPr lang="en-US" sz="800" dirty="0"/>
          </a:p>
          <a:p>
            <a:pPr marL="457200" indent="-457200">
              <a:lnSpc>
                <a:spcPct val="100000"/>
              </a:lnSpc>
              <a:spcBef>
                <a:spcPts val="0"/>
              </a:spcBef>
              <a:spcAft>
                <a:spcPts val="0"/>
              </a:spcAft>
              <a:buFont typeface="Arial" panose="020B0604020202020204" pitchFamily="34" charset="0"/>
              <a:buChar char="•"/>
            </a:pPr>
            <a:r>
              <a:rPr lang="en-US" sz="2800" dirty="0"/>
              <a:t>Qld had 12,315 psychosocial NDIS clients (19% of total psychosocial clients)</a:t>
            </a:r>
          </a:p>
          <a:p>
            <a:pPr marL="457200" indent="-457200">
              <a:lnSpc>
                <a:spcPct val="100000"/>
              </a:lnSpc>
              <a:spcBef>
                <a:spcPts val="0"/>
              </a:spcBef>
              <a:spcAft>
                <a:spcPts val="0"/>
              </a:spcAft>
              <a:buFont typeface="Arial" panose="020B0604020202020204" pitchFamily="34" charset="0"/>
              <a:buChar char="•"/>
            </a:pPr>
            <a:endParaRPr lang="en-US" sz="800" dirty="0"/>
          </a:p>
          <a:p>
            <a:pPr marL="457200" indent="-457200">
              <a:lnSpc>
                <a:spcPct val="100000"/>
              </a:lnSpc>
              <a:spcBef>
                <a:spcPts val="0"/>
              </a:spcBef>
              <a:spcAft>
                <a:spcPts val="0"/>
              </a:spcAft>
              <a:buFont typeface="Arial" panose="020B0604020202020204" pitchFamily="34" charset="0"/>
              <a:buChar char="•"/>
            </a:pPr>
            <a:endParaRPr lang="en-US" sz="800" dirty="0"/>
          </a:p>
          <a:p>
            <a:pPr marL="457200" indent="-457200">
              <a:lnSpc>
                <a:spcPct val="100000"/>
              </a:lnSpc>
              <a:spcBef>
                <a:spcPts val="0"/>
              </a:spcBef>
              <a:spcAft>
                <a:spcPts val="0"/>
              </a:spcAft>
              <a:buFont typeface="Arial" panose="020B0604020202020204" pitchFamily="34" charset="0"/>
              <a:buChar char="•"/>
            </a:pPr>
            <a:r>
              <a:rPr lang="en-US" sz="2800" dirty="0"/>
              <a:t>In 2023-24, Qld’s NDIS clients share estimated to be @$1bn or average payment of $83,100 per client package</a:t>
            </a:r>
          </a:p>
          <a:p>
            <a:pPr marL="457200" indent="-457200">
              <a:lnSpc>
                <a:spcPct val="100000"/>
              </a:lnSpc>
              <a:spcBef>
                <a:spcPts val="0"/>
              </a:spcBef>
              <a:spcAft>
                <a:spcPts val="0"/>
              </a:spcAft>
              <a:buFont typeface="Arial" panose="020B0604020202020204" pitchFamily="34" charset="0"/>
              <a:buChar char="•"/>
            </a:pPr>
            <a:endParaRPr lang="en-US" sz="800" dirty="0"/>
          </a:p>
          <a:p>
            <a:pPr marL="457200" indent="-457200">
              <a:lnSpc>
                <a:spcPct val="100000"/>
              </a:lnSpc>
              <a:spcBef>
                <a:spcPts val="0"/>
              </a:spcBef>
              <a:spcAft>
                <a:spcPts val="0"/>
              </a:spcAft>
              <a:buFont typeface="Arial" panose="020B0604020202020204" pitchFamily="34" charset="0"/>
              <a:buChar char="•"/>
            </a:pPr>
            <a:r>
              <a:rPr lang="en-US" sz="2800" dirty="0"/>
              <a:t>In 2021-22 Qld public mental health services spent $1.4bn on 109,501 clients or $12,785 per client on average</a:t>
            </a:r>
          </a:p>
          <a:p>
            <a:pPr marL="457200" indent="-457200">
              <a:lnSpc>
                <a:spcPct val="100000"/>
              </a:lnSpc>
              <a:spcBef>
                <a:spcPts val="0"/>
              </a:spcBef>
              <a:spcAft>
                <a:spcPts val="0"/>
              </a:spcAft>
              <a:buFont typeface="Arial" panose="020B0604020202020204" pitchFamily="34" charset="0"/>
              <a:buChar char="•"/>
            </a:pPr>
            <a:endParaRPr lang="en-US" sz="800" dirty="0"/>
          </a:p>
          <a:p>
            <a:pPr marL="457200" indent="-457200">
              <a:lnSpc>
                <a:spcPct val="100000"/>
              </a:lnSpc>
              <a:spcBef>
                <a:spcPts val="0"/>
              </a:spcBef>
              <a:spcAft>
                <a:spcPts val="0"/>
              </a:spcAft>
              <a:buFont typeface="Arial" panose="020B0604020202020204" pitchFamily="34" charset="0"/>
              <a:buChar char="•"/>
            </a:pPr>
            <a:r>
              <a:rPr lang="en-US" sz="2800" dirty="0"/>
              <a:t>Nearly 100,000 Queensland public mental health service clients are not on an NDIS package – how are they going?</a:t>
            </a:r>
          </a:p>
          <a:p>
            <a:pPr marL="457200" indent="-457200">
              <a:lnSpc>
                <a:spcPct val="100000"/>
              </a:lnSpc>
              <a:spcBef>
                <a:spcPts val="0"/>
              </a:spcBef>
              <a:spcAft>
                <a:spcPts val="0"/>
              </a:spcAft>
              <a:buFont typeface="Arial" panose="020B0604020202020204" pitchFamily="34" charset="0"/>
              <a:buChar char="•"/>
            </a:pPr>
            <a:endParaRPr lang="en-US" sz="2800" dirty="0"/>
          </a:p>
          <a:p>
            <a:pPr marL="457200" indent="-457200">
              <a:lnSpc>
                <a:spcPct val="100000"/>
              </a:lnSpc>
              <a:spcBef>
                <a:spcPts val="0"/>
              </a:spcBef>
              <a:spcAft>
                <a:spcPts val="0"/>
              </a:spcAft>
              <a:buFont typeface="Arial" panose="020B0604020202020204" pitchFamily="34" charset="0"/>
              <a:buChar char="•"/>
            </a:pPr>
            <a:endParaRPr lang="en-US" sz="2800" dirty="0"/>
          </a:p>
          <a:p>
            <a:pPr marL="457200" indent="-457200">
              <a:lnSpc>
                <a:spcPct val="100000"/>
              </a:lnSpc>
              <a:spcBef>
                <a:spcPts val="0"/>
              </a:spcBef>
              <a:spcAft>
                <a:spcPts val="0"/>
              </a:spcAft>
              <a:buFont typeface="Arial" panose="020B0604020202020204" pitchFamily="34" charset="0"/>
              <a:buChar char="•"/>
            </a:pPr>
            <a:endParaRPr lang="en-US" sz="2800" dirty="0">
              <a:latin typeface="+mn-lt"/>
            </a:endParaRPr>
          </a:p>
          <a:p>
            <a:pPr marL="457200" indent="-457200">
              <a:lnSpc>
                <a:spcPct val="100000"/>
              </a:lnSpc>
              <a:buFont typeface="Arial" panose="020B0604020202020204" pitchFamily="34" charset="0"/>
              <a:buChar char="•"/>
            </a:pPr>
            <a:endParaRPr lang="en-US" sz="2800" dirty="0"/>
          </a:p>
        </p:txBody>
      </p:sp>
      <p:sp>
        <p:nvSpPr>
          <p:cNvPr id="7" name="Text Placeholder 6">
            <a:extLst>
              <a:ext uri="{FF2B5EF4-FFF2-40B4-BE49-F238E27FC236}">
                <a16:creationId xmlns:a16="http://schemas.microsoft.com/office/drawing/2014/main" id="{F9F5B893-27E1-6DD3-B6AF-72096D394CF7}"/>
              </a:ext>
            </a:extLst>
          </p:cNvPr>
          <p:cNvSpPr>
            <a:spLocks noGrp="1"/>
          </p:cNvSpPr>
          <p:nvPr>
            <p:ph type="body" sz="quarter" idx="11"/>
          </p:nvPr>
        </p:nvSpPr>
        <p:spPr>
          <a:xfrm>
            <a:off x="1114556" y="395380"/>
            <a:ext cx="8580049" cy="689184"/>
          </a:xfrm>
        </p:spPr>
        <p:txBody>
          <a:bodyPr>
            <a:noAutofit/>
          </a:bodyPr>
          <a:lstStyle/>
          <a:p>
            <a:r>
              <a:rPr lang="en-US" dirty="0">
                <a:solidFill>
                  <a:srgbClr val="28A1BD"/>
                </a:solidFill>
                <a:latin typeface="+mn-lt"/>
              </a:rPr>
              <a:t>Qld’s Share of NDIS for Psychosocial</a:t>
            </a:r>
            <a:endParaRPr lang="en-US" b="1" dirty="0">
              <a:solidFill>
                <a:srgbClr val="28A1BD"/>
              </a:solidFill>
              <a:latin typeface="+mn-lt"/>
            </a:endParaRPr>
          </a:p>
        </p:txBody>
      </p:sp>
    </p:spTree>
    <p:extLst>
      <p:ext uri="{BB962C8B-B14F-4D97-AF65-F5344CB8AC3E}">
        <p14:creationId xmlns:p14="http://schemas.microsoft.com/office/powerpoint/2010/main" val="522611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CCCC41-C4A3-95F5-64A4-9B3C82E29D10}"/>
              </a:ext>
            </a:extLst>
          </p:cNvPr>
          <p:cNvSpPr>
            <a:spLocks noGrp="1"/>
          </p:cNvSpPr>
          <p:nvPr>
            <p:ph type="body" idx="1"/>
          </p:nvPr>
        </p:nvSpPr>
        <p:spPr>
          <a:xfrm>
            <a:off x="665628" y="1027007"/>
            <a:ext cx="10860744" cy="5282354"/>
          </a:xfrm>
        </p:spPr>
        <p:txBody>
          <a:bodyPr>
            <a:noAutofit/>
          </a:bodyPr>
          <a:lstStyle/>
          <a:p>
            <a:pPr marL="342900" indent="-342900" algn="l">
              <a:buFont typeface="Arial" panose="020B0604020202020204" pitchFamily="34" charset="0"/>
              <a:buChar char="•"/>
            </a:pPr>
            <a:r>
              <a:rPr lang="en-GB" sz="2400" b="0" i="1" u="none" strike="noStrike" baseline="0" dirty="0"/>
              <a:t>1992 Plan: expand community based mental health services and where possible, co-locate community mental health services with general community health </a:t>
            </a:r>
            <a:r>
              <a:rPr lang="en-AU" sz="2400" b="0" i="1" u="none" strike="noStrike" baseline="0" dirty="0"/>
              <a:t>services</a:t>
            </a:r>
          </a:p>
          <a:p>
            <a:pPr marL="342900" indent="-342900" algn="l">
              <a:buFont typeface="Arial" panose="020B0604020202020204" pitchFamily="34" charset="0"/>
              <a:buChar char="•"/>
            </a:pPr>
            <a:r>
              <a:rPr lang="en-AU" sz="2400" dirty="0"/>
              <a:t>Fed = primary care - Medicare</a:t>
            </a:r>
          </a:p>
          <a:p>
            <a:pPr marL="342900" indent="-342900" algn="l">
              <a:buFont typeface="Arial" panose="020B0604020202020204" pitchFamily="34" charset="0"/>
              <a:buChar char="•"/>
            </a:pPr>
            <a:r>
              <a:rPr lang="en-AU" sz="2400" b="0" u="none" strike="noStrike" baseline="0" dirty="0"/>
              <a:t>States </a:t>
            </a:r>
            <a:r>
              <a:rPr lang="en-AU" sz="2400" dirty="0"/>
              <a:t>= hospital care</a:t>
            </a:r>
          </a:p>
          <a:p>
            <a:pPr marL="342900" indent="-342900" algn="l">
              <a:buFont typeface="Arial" panose="020B0604020202020204" pitchFamily="34" charset="0"/>
              <a:buChar char="•"/>
            </a:pPr>
            <a:r>
              <a:rPr lang="en-AU" sz="2400" dirty="0"/>
              <a:t>Community mh = ???</a:t>
            </a:r>
          </a:p>
          <a:p>
            <a:pPr>
              <a:tabLst>
                <a:tab pos="5384800" algn="l"/>
              </a:tabLst>
            </a:pPr>
            <a:r>
              <a:rPr lang="en-GB" sz="2400" b="0" i="1" u="none" strike="noStrike" baseline="0" dirty="0">
                <a:solidFill>
                  <a:srgbClr val="000000"/>
                </a:solidFill>
              </a:rPr>
              <a:t>The missing middle gap is a service gap encountered by several hundred thousand people who have symptoms that are too complex to be adequately treated by a GP and the limited MBS-rebated individual sessions with psychologists. But their condition also does not reach the threshold for access to State or Territory funded specialised mental health services. Alternative services, such as private psychiatrists or private hospitals, may be inaccessible due to long waiting lists or very high out-of-pocket costs. </a:t>
            </a:r>
          </a:p>
          <a:p>
            <a:r>
              <a:rPr lang="en-GB" sz="2400" b="0" i="1" u="none" strike="noStrike" baseline="0" dirty="0">
                <a:solidFill>
                  <a:srgbClr val="000000"/>
                </a:solidFill>
              </a:rPr>
              <a:t>Productivity Commission Inquiry Report, Mental Health, Volume 1 (2020), p.30 </a:t>
            </a:r>
          </a:p>
          <a:p>
            <a:endParaRPr lang="en-GB" sz="2400" b="0" i="1" u="none" strike="noStrike" baseline="0" dirty="0">
              <a:solidFill>
                <a:srgbClr val="000000"/>
              </a:solidFill>
            </a:endParaRPr>
          </a:p>
          <a:p>
            <a:endParaRPr lang="en-AU" sz="2400" i="1" dirty="0"/>
          </a:p>
          <a:p>
            <a:pPr marL="342900" indent="-342900" algn="l">
              <a:buFont typeface="Arial" panose="020B0604020202020204" pitchFamily="34" charset="0"/>
              <a:buChar char="•"/>
            </a:pPr>
            <a:endParaRPr lang="en-AU" sz="2400" b="0" u="none" strike="noStrike" baseline="0" dirty="0"/>
          </a:p>
        </p:txBody>
      </p:sp>
      <p:sp>
        <p:nvSpPr>
          <p:cNvPr id="7" name="Text Placeholder 6">
            <a:extLst>
              <a:ext uri="{FF2B5EF4-FFF2-40B4-BE49-F238E27FC236}">
                <a16:creationId xmlns:a16="http://schemas.microsoft.com/office/drawing/2014/main" id="{F9F5B893-27E1-6DD3-B6AF-72096D394CF7}"/>
              </a:ext>
            </a:extLst>
          </p:cNvPr>
          <p:cNvSpPr>
            <a:spLocks noGrp="1"/>
          </p:cNvSpPr>
          <p:nvPr>
            <p:ph type="body" sz="quarter" idx="11"/>
          </p:nvPr>
        </p:nvSpPr>
        <p:spPr>
          <a:xfrm>
            <a:off x="546599" y="456158"/>
            <a:ext cx="8715388" cy="689184"/>
          </a:xfrm>
        </p:spPr>
        <p:txBody>
          <a:bodyPr>
            <a:noAutofit/>
          </a:bodyPr>
          <a:lstStyle/>
          <a:p>
            <a:r>
              <a:rPr lang="en-US" b="1" dirty="0">
                <a:solidFill>
                  <a:srgbClr val="28A1BD"/>
                </a:solidFill>
                <a:latin typeface="+mn-lt"/>
              </a:rPr>
              <a:t>The Great Whi</a:t>
            </a:r>
            <a:r>
              <a:rPr lang="en-US" dirty="0">
                <a:solidFill>
                  <a:srgbClr val="28A1BD"/>
                </a:solidFill>
                <a:latin typeface="+mn-lt"/>
              </a:rPr>
              <a:t>te Whale 1 – Community MH </a:t>
            </a:r>
            <a:endParaRPr lang="en-US" b="1" dirty="0">
              <a:solidFill>
                <a:srgbClr val="28A1BD"/>
              </a:solidFill>
              <a:latin typeface="+mn-lt"/>
            </a:endParaRPr>
          </a:p>
        </p:txBody>
      </p:sp>
    </p:spTree>
    <p:extLst>
      <p:ext uri="{BB962C8B-B14F-4D97-AF65-F5344CB8AC3E}">
        <p14:creationId xmlns:p14="http://schemas.microsoft.com/office/powerpoint/2010/main" val="1156296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CCCC41-C4A3-95F5-64A4-9B3C82E29D10}"/>
              </a:ext>
            </a:extLst>
          </p:cNvPr>
          <p:cNvSpPr>
            <a:spLocks noGrp="1"/>
          </p:cNvSpPr>
          <p:nvPr>
            <p:ph type="body" idx="1"/>
          </p:nvPr>
        </p:nvSpPr>
        <p:spPr>
          <a:xfrm>
            <a:off x="665628" y="1174024"/>
            <a:ext cx="10860744" cy="5227818"/>
          </a:xfrm>
        </p:spPr>
        <p:txBody>
          <a:bodyPr>
            <a:noAutofit/>
          </a:bodyPr>
          <a:lstStyle/>
          <a:p>
            <a:pPr marL="342900" indent="-342900">
              <a:buFont typeface="Arial" panose="020B0604020202020204" pitchFamily="34" charset="0"/>
              <a:buChar char="•"/>
            </a:pPr>
            <a:r>
              <a:rPr lang="en-AU" sz="2400" b="0" u="none" strike="noStrike" baseline="0" dirty="0"/>
              <a:t>What </a:t>
            </a:r>
            <a:r>
              <a:rPr lang="en-AU" sz="2400" dirty="0"/>
              <a:t>are community mental health services?</a:t>
            </a:r>
            <a:endParaRPr lang="en-AU" sz="2400" b="0" u="none" strike="noStrike" baseline="0" dirty="0"/>
          </a:p>
          <a:p>
            <a:pPr marL="342900" indent="-342900">
              <a:buFont typeface="Arial" panose="020B0604020202020204" pitchFamily="34" charset="0"/>
              <a:buChar char="•"/>
            </a:pPr>
            <a:r>
              <a:rPr lang="en-AU" sz="2400" dirty="0"/>
              <a:t>Community mh data combines hospital outpatient clinic data with data from services provided in community settings</a:t>
            </a:r>
          </a:p>
          <a:p>
            <a:pPr marL="342900" indent="-342900">
              <a:buFont typeface="Arial" panose="020B0604020202020204" pitchFamily="34" charset="0"/>
              <a:buChar char="•"/>
            </a:pPr>
            <a:r>
              <a:rPr lang="en-AU" sz="2400" dirty="0"/>
              <a:t>State based community mental health service data not available at AIHW</a:t>
            </a:r>
          </a:p>
          <a:p>
            <a:pPr marL="342900" indent="-342900" algn="l">
              <a:buFont typeface="Arial" panose="020B0604020202020204" pitchFamily="34" charset="0"/>
              <a:buChar char="•"/>
            </a:pPr>
            <a:r>
              <a:rPr lang="en-AU" sz="2400" dirty="0"/>
              <a:t>9.7m contacts provided to 0.5m Australians costing $2.85bn in 2021-22</a:t>
            </a:r>
          </a:p>
          <a:p>
            <a:pPr marL="342900" indent="-342900" algn="l">
              <a:buFont typeface="Arial" panose="020B0604020202020204" pitchFamily="34" charset="0"/>
              <a:buChar char="•"/>
            </a:pPr>
            <a:r>
              <a:rPr lang="en-AU" sz="2400" dirty="0"/>
              <a:t>60% of all community mental health service contacts are &lt;30 minutes (AIHW)</a:t>
            </a:r>
          </a:p>
          <a:p>
            <a:pPr marL="342900" indent="-342900" algn="l">
              <a:buFont typeface="Arial" panose="020B0604020202020204" pitchFamily="34" charset="0"/>
              <a:buChar char="•"/>
            </a:pPr>
            <a:r>
              <a:rPr lang="en-AU" sz="2400" dirty="0"/>
              <a:t>Phone calls to check on medication adherence, outpatient clinic services, home visits, outreach teams?</a:t>
            </a:r>
            <a:endParaRPr lang="en-AU" sz="2400" b="0" u="none" strike="noStrike" baseline="0" dirty="0"/>
          </a:p>
          <a:p>
            <a:pPr marL="342900" indent="-342900" algn="l">
              <a:buFont typeface="Arial" panose="020B0604020202020204" pitchFamily="34" charset="0"/>
              <a:buChar char="•"/>
            </a:pPr>
            <a:r>
              <a:rPr lang="en-AU" sz="2400" b="0" u="none" strike="noStrike" baseline="0" dirty="0"/>
              <a:t>These people aren’t missing – but are they getting the right care?</a:t>
            </a:r>
          </a:p>
          <a:p>
            <a:pPr marL="342900" indent="-342900" algn="l">
              <a:buFont typeface="Arial" panose="020B0604020202020204" pitchFamily="34" charset="0"/>
              <a:buChar char="•"/>
            </a:pPr>
            <a:r>
              <a:rPr lang="en-AU" sz="2400" dirty="0"/>
              <a:t>Also some Fed-funded community mental health services (previously PIR, PHaMS etc, now e.g. head to health, headspace, others)</a:t>
            </a:r>
            <a:endParaRPr lang="en-AU" sz="2400" b="0" u="none" strike="noStrike" baseline="0" dirty="0"/>
          </a:p>
        </p:txBody>
      </p:sp>
      <p:sp>
        <p:nvSpPr>
          <p:cNvPr id="7" name="Text Placeholder 6">
            <a:extLst>
              <a:ext uri="{FF2B5EF4-FFF2-40B4-BE49-F238E27FC236}">
                <a16:creationId xmlns:a16="http://schemas.microsoft.com/office/drawing/2014/main" id="{F9F5B893-27E1-6DD3-B6AF-72096D394CF7}"/>
              </a:ext>
            </a:extLst>
          </p:cNvPr>
          <p:cNvSpPr>
            <a:spLocks noGrp="1"/>
          </p:cNvSpPr>
          <p:nvPr>
            <p:ph type="body" sz="quarter" idx="11"/>
          </p:nvPr>
        </p:nvSpPr>
        <p:spPr>
          <a:xfrm>
            <a:off x="546599" y="456158"/>
            <a:ext cx="8715388" cy="689184"/>
          </a:xfrm>
        </p:spPr>
        <p:txBody>
          <a:bodyPr>
            <a:noAutofit/>
          </a:bodyPr>
          <a:lstStyle/>
          <a:p>
            <a:r>
              <a:rPr lang="en-US" b="1" dirty="0">
                <a:solidFill>
                  <a:srgbClr val="28A1BD"/>
                </a:solidFill>
                <a:latin typeface="+mn-lt"/>
              </a:rPr>
              <a:t>The Great Whi</a:t>
            </a:r>
            <a:r>
              <a:rPr lang="en-US" dirty="0">
                <a:solidFill>
                  <a:srgbClr val="28A1BD"/>
                </a:solidFill>
                <a:latin typeface="+mn-lt"/>
              </a:rPr>
              <a:t>te Whale 2 – Community MH </a:t>
            </a:r>
            <a:endParaRPr lang="en-US" b="1" dirty="0">
              <a:solidFill>
                <a:srgbClr val="28A1BD"/>
              </a:solidFill>
              <a:latin typeface="+mn-lt"/>
            </a:endParaRPr>
          </a:p>
        </p:txBody>
      </p:sp>
    </p:spTree>
    <p:extLst>
      <p:ext uri="{BB962C8B-B14F-4D97-AF65-F5344CB8AC3E}">
        <p14:creationId xmlns:p14="http://schemas.microsoft.com/office/powerpoint/2010/main" val="114093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CCCC41-C4A3-95F5-64A4-9B3C82E29D10}"/>
              </a:ext>
            </a:extLst>
          </p:cNvPr>
          <p:cNvSpPr>
            <a:spLocks noGrp="1"/>
          </p:cNvSpPr>
          <p:nvPr>
            <p:ph type="body" idx="1"/>
          </p:nvPr>
        </p:nvSpPr>
        <p:spPr>
          <a:xfrm>
            <a:off x="665628" y="1174024"/>
            <a:ext cx="10860744" cy="5227818"/>
          </a:xfrm>
        </p:spPr>
        <p:txBody>
          <a:bodyPr>
            <a:noAutofit/>
          </a:bodyPr>
          <a:lstStyle/>
          <a:p>
            <a:pPr marL="342900" indent="-342900" algn="l">
              <a:buFont typeface="Arial" panose="020B0604020202020204" pitchFamily="34" charset="0"/>
              <a:buChar char="•"/>
            </a:pPr>
            <a:r>
              <a:rPr lang="en-AU" sz="2400" b="0" u="none" strike="noStrike" baseline="0" dirty="0"/>
              <a:t>What to do with a person with schizophrenia when they are well? </a:t>
            </a:r>
            <a:r>
              <a:rPr lang="en-AU" sz="2400" dirty="0"/>
              <a:t>How do we prevent the chronic and other illnesses that increase their morbidity/mortality?</a:t>
            </a:r>
          </a:p>
          <a:p>
            <a:pPr marL="342900" indent="-342900" algn="l">
              <a:buFont typeface="Arial" panose="020B0604020202020204" pitchFamily="34" charset="0"/>
              <a:buChar char="•"/>
            </a:pPr>
            <a:r>
              <a:rPr lang="en-AU" sz="2400" b="0" u="none" strike="noStrike" baseline="0" dirty="0"/>
              <a:t>What is the desired model of care?</a:t>
            </a:r>
          </a:p>
          <a:p>
            <a:pPr marL="342900" indent="-342900">
              <a:buFont typeface="Arial" panose="020B0604020202020204" pitchFamily="34" charset="0"/>
              <a:buChar char="•"/>
            </a:pPr>
            <a:r>
              <a:rPr lang="en-AU" sz="2400" b="0" u="none" strike="noStrike" baseline="0" dirty="0"/>
              <a:t>How do we create more </a:t>
            </a:r>
            <a:r>
              <a:rPr lang="en-AU" sz="2400" dirty="0"/>
              <a:t>opportunities to embellish primary mental health care with specialist support IN THE COMMUNITY? How can we reduce the number of ED MH admissions because of successful community intervention? E.g. Prof David Codyre in NZ</a:t>
            </a:r>
          </a:p>
          <a:p>
            <a:pPr marL="342900" indent="-342900" algn="l">
              <a:buFont typeface="Arial" panose="020B0604020202020204" pitchFamily="34" charset="0"/>
              <a:buChar char="•"/>
            </a:pPr>
            <a:r>
              <a:rPr lang="en-AU" sz="2400" b="0" u="none" strike="noStrike" baseline="0" dirty="0"/>
              <a:t>What is the desirable mix of clinical and p</a:t>
            </a:r>
            <a:r>
              <a:rPr lang="en-AU" sz="2400" dirty="0"/>
              <a:t>sychosocial services to be provided in the community and how can this mix be funded? </a:t>
            </a:r>
          </a:p>
          <a:p>
            <a:pPr marL="342900" indent="-342900" algn="l">
              <a:buFont typeface="Arial" panose="020B0604020202020204" pitchFamily="34" charset="0"/>
              <a:buChar char="•"/>
            </a:pPr>
            <a:r>
              <a:rPr lang="en-AU" sz="2400" dirty="0"/>
              <a:t>Is community mental health care still a priority?</a:t>
            </a:r>
          </a:p>
        </p:txBody>
      </p:sp>
      <p:sp>
        <p:nvSpPr>
          <p:cNvPr id="7" name="Text Placeholder 6">
            <a:extLst>
              <a:ext uri="{FF2B5EF4-FFF2-40B4-BE49-F238E27FC236}">
                <a16:creationId xmlns:a16="http://schemas.microsoft.com/office/drawing/2014/main" id="{F9F5B893-27E1-6DD3-B6AF-72096D394CF7}"/>
              </a:ext>
            </a:extLst>
          </p:cNvPr>
          <p:cNvSpPr>
            <a:spLocks noGrp="1"/>
          </p:cNvSpPr>
          <p:nvPr>
            <p:ph type="body" sz="quarter" idx="11"/>
          </p:nvPr>
        </p:nvSpPr>
        <p:spPr>
          <a:xfrm>
            <a:off x="546599" y="456158"/>
            <a:ext cx="8715388" cy="689184"/>
          </a:xfrm>
        </p:spPr>
        <p:txBody>
          <a:bodyPr>
            <a:noAutofit/>
          </a:bodyPr>
          <a:lstStyle/>
          <a:p>
            <a:r>
              <a:rPr lang="en-US" b="1" dirty="0">
                <a:solidFill>
                  <a:srgbClr val="28A1BD"/>
                </a:solidFill>
                <a:latin typeface="+mn-lt"/>
              </a:rPr>
              <a:t>The Great Whi</a:t>
            </a:r>
            <a:r>
              <a:rPr lang="en-US" dirty="0">
                <a:solidFill>
                  <a:srgbClr val="28A1BD"/>
                </a:solidFill>
                <a:latin typeface="+mn-lt"/>
              </a:rPr>
              <a:t>te Whale 3 – Community MH </a:t>
            </a:r>
            <a:endParaRPr lang="en-US" b="1" dirty="0">
              <a:solidFill>
                <a:srgbClr val="28A1BD"/>
              </a:solidFill>
              <a:latin typeface="+mn-lt"/>
            </a:endParaRPr>
          </a:p>
        </p:txBody>
      </p:sp>
    </p:spTree>
    <p:extLst>
      <p:ext uri="{BB962C8B-B14F-4D97-AF65-F5344CB8AC3E}">
        <p14:creationId xmlns:p14="http://schemas.microsoft.com/office/powerpoint/2010/main" val="3748516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CCCC41-C4A3-95F5-64A4-9B3C82E29D10}"/>
              </a:ext>
            </a:extLst>
          </p:cNvPr>
          <p:cNvSpPr>
            <a:spLocks noGrp="1"/>
          </p:cNvSpPr>
          <p:nvPr>
            <p:ph type="body" idx="1"/>
          </p:nvPr>
        </p:nvSpPr>
        <p:spPr>
          <a:xfrm>
            <a:off x="665628" y="885790"/>
            <a:ext cx="10860744" cy="5743610"/>
          </a:xfrm>
        </p:spPr>
        <p:txBody>
          <a:bodyPr>
            <a:noAutofit/>
          </a:bodyPr>
          <a:lstStyle/>
          <a:p>
            <a:pPr algn="l"/>
            <a:r>
              <a:rPr lang="en-AU" sz="2400" b="0" u="none" strike="noStrike" baseline="0" dirty="0"/>
              <a:t>Some Ingredients for Success</a:t>
            </a:r>
          </a:p>
          <a:p>
            <a:pPr marL="342900" indent="-342900" algn="l">
              <a:buFont typeface="Arial" panose="020B0604020202020204" pitchFamily="34" charset="0"/>
              <a:buChar char="•"/>
            </a:pPr>
            <a:r>
              <a:rPr lang="en-AU" sz="2400" dirty="0"/>
              <a:t>Opting in – many consumers would choose to be part of more organised solution to their complex problems</a:t>
            </a:r>
          </a:p>
          <a:p>
            <a:pPr marL="342900" indent="-342900" algn="l">
              <a:buFont typeface="Arial" panose="020B0604020202020204" pitchFamily="34" charset="0"/>
              <a:buChar char="•"/>
            </a:pPr>
            <a:r>
              <a:rPr lang="en-AU" sz="2400" b="0" u="none" strike="noStrike" baseline="0" dirty="0"/>
              <a:t>Technology</a:t>
            </a:r>
          </a:p>
          <a:p>
            <a:pPr marL="342900" indent="-342900" algn="l">
              <a:buFont typeface="Arial" panose="020B0604020202020204" pitchFamily="34" charset="0"/>
              <a:buChar char="•"/>
            </a:pPr>
            <a:r>
              <a:rPr lang="en-AU" sz="2400" dirty="0"/>
              <a:t>Training for clinical and psychosocial professionals in team work</a:t>
            </a:r>
          </a:p>
          <a:p>
            <a:pPr marL="342900" indent="-342900" algn="l">
              <a:buFont typeface="Arial" panose="020B0604020202020204" pitchFamily="34" charset="0"/>
              <a:buChar char="•"/>
            </a:pPr>
            <a:r>
              <a:rPr lang="en-AU" sz="2400" b="0" u="none" strike="noStrike" baseline="0" dirty="0"/>
              <a:t>Models of complex care – who needs what care, from whom, for how long and with what expected outcome</a:t>
            </a:r>
          </a:p>
          <a:p>
            <a:pPr marL="342900" indent="-342900" algn="l">
              <a:buFont typeface="Arial" panose="020B0604020202020204" pitchFamily="34" charset="0"/>
              <a:buChar char="•"/>
            </a:pPr>
            <a:r>
              <a:rPr lang="en-AU" sz="2400" dirty="0"/>
              <a:t>Models of funding that support and reward teams</a:t>
            </a:r>
          </a:p>
          <a:p>
            <a:pPr marL="342900" indent="-342900" algn="l">
              <a:buFont typeface="Arial" panose="020B0604020202020204" pitchFamily="34" charset="0"/>
              <a:buChar char="•"/>
            </a:pPr>
            <a:r>
              <a:rPr lang="en-AU" sz="2400" b="0" u="none" strike="noStrike" baseline="0" dirty="0"/>
              <a:t>Consumer reported outcome measures, personalised monitoring</a:t>
            </a:r>
          </a:p>
          <a:p>
            <a:pPr marL="342900" indent="-342900" algn="l">
              <a:buFont typeface="Arial" panose="020B0604020202020204" pitchFamily="34" charset="0"/>
              <a:buChar char="•"/>
            </a:pPr>
            <a:r>
              <a:rPr lang="en-AU" sz="2400" dirty="0"/>
              <a:t>Agreement by the Feds and States about the priority of community mental health service development</a:t>
            </a:r>
            <a:endParaRPr lang="en-AU" sz="2400" b="0" u="none" strike="noStrike" baseline="0" dirty="0"/>
          </a:p>
          <a:p>
            <a:r>
              <a:rPr lang="en-AU" sz="2400" b="0" u="none" strike="noStrike" baseline="0" dirty="0"/>
              <a:t>A vibrant community mental health service tha</a:t>
            </a:r>
            <a:r>
              <a:rPr lang="en-AU" sz="2400" dirty="0"/>
              <a:t>t can manage complexity</a:t>
            </a:r>
            <a:r>
              <a:rPr lang="en-AU" sz="2400" b="0" u="none" strike="noStrike" baseline="0" dirty="0"/>
              <a:t> is foundational to a fully functioning, efficient mental health system.</a:t>
            </a:r>
          </a:p>
          <a:p>
            <a:pPr marL="342900" indent="-342900" algn="l">
              <a:buFont typeface="Arial" panose="020B0604020202020204" pitchFamily="34" charset="0"/>
              <a:buChar char="•"/>
            </a:pPr>
            <a:endParaRPr lang="en-AU" sz="2400" b="0" u="none" strike="noStrike" baseline="0" dirty="0"/>
          </a:p>
        </p:txBody>
      </p:sp>
      <p:sp>
        <p:nvSpPr>
          <p:cNvPr id="7" name="Text Placeholder 6">
            <a:extLst>
              <a:ext uri="{FF2B5EF4-FFF2-40B4-BE49-F238E27FC236}">
                <a16:creationId xmlns:a16="http://schemas.microsoft.com/office/drawing/2014/main" id="{F9F5B893-27E1-6DD3-B6AF-72096D394CF7}"/>
              </a:ext>
            </a:extLst>
          </p:cNvPr>
          <p:cNvSpPr>
            <a:spLocks noGrp="1"/>
          </p:cNvSpPr>
          <p:nvPr>
            <p:ph type="body" sz="quarter" idx="11"/>
          </p:nvPr>
        </p:nvSpPr>
        <p:spPr>
          <a:xfrm>
            <a:off x="546599" y="308278"/>
            <a:ext cx="8715388" cy="689184"/>
          </a:xfrm>
        </p:spPr>
        <p:txBody>
          <a:bodyPr>
            <a:noAutofit/>
          </a:bodyPr>
          <a:lstStyle/>
          <a:p>
            <a:r>
              <a:rPr lang="en-US" b="1" dirty="0">
                <a:solidFill>
                  <a:srgbClr val="28A1BD"/>
                </a:solidFill>
                <a:latin typeface="+mn-lt"/>
              </a:rPr>
              <a:t>The Great Whi</a:t>
            </a:r>
            <a:r>
              <a:rPr lang="en-US" dirty="0">
                <a:solidFill>
                  <a:srgbClr val="28A1BD"/>
                </a:solidFill>
                <a:latin typeface="+mn-lt"/>
              </a:rPr>
              <a:t>te Whale 4 – Community MH </a:t>
            </a:r>
            <a:endParaRPr lang="en-US" b="1" dirty="0">
              <a:solidFill>
                <a:srgbClr val="28A1BD"/>
              </a:solidFill>
              <a:latin typeface="+mn-lt"/>
            </a:endParaRPr>
          </a:p>
        </p:txBody>
      </p:sp>
    </p:spTree>
    <p:extLst>
      <p:ext uri="{BB962C8B-B14F-4D97-AF65-F5344CB8AC3E}">
        <p14:creationId xmlns:p14="http://schemas.microsoft.com/office/powerpoint/2010/main" val="4235797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f a university of sydney&#10;&#10;Description automatically generated">
            <a:extLst>
              <a:ext uri="{FF2B5EF4-FFF2-40B4-BE49-F238E27FC236}">
                <a16:creationId xmlns:a16="http://schemas.microsoft.com/office/drawing/2014/main" id="{D223E259-04DF-59B1-CF61-76FA40DC9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8470"/>
            <a:ext cx="2495550" cy="1828800"/>
          </a:xfrm>
          <a:prstGeom prst="rect">
            <a:avLst/>
          </a:prstGeom>
        </p:spPr>
      </p:pic>
    </p:spTree>
    <p:extLst>
      <p:ext uri="{BB962C8B-B14F-4D97-AF65-F5344CB8AC3E}">
        <p14:creationId xmlns:p14="http://schemas.microsoft.com/office/powerpoint/2010/main" val="196725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CCCC41-C4A3-95F5-64A4-9B3C82E29D10}"/>
              </a:ext>
            </a:extLst>
          </p:cNvPr>
          <p:cNvSpPr>
            <a:spLocks noGrp="1"/>
          </p:cNvSpPr>
          <p:nvPr>
            <p:ph type="body" idx="1"/>
          </p:nvPr>
        </p:nvSpPr>
        <p:spPr>
          <a:xfrm>
            <a:off x="945647" y="1154331"/>
            <a:ext cx="10156362" cy="5059913"/>
          </a:xfrm>
        </p:spPr>
        <p:txBody>
          <a:bodyPr>
            <a:noAutofit/>
          </a:bodyPr>
          <a:lstStyle/>
          <a:p>
            <a:pPr marL="457200" indent="-457200">
              <a:spcBef>
                <a:spcPts val="0"/>
              </a:spcBef>
              <a:spcAft>
                <a:spcPts val="0"/>
              </a:spcAft>
              <a:buFont typeface="Arial" panose="020B0604020202020204" pitchFamily="34" charset="0"/>
              <a:buChar char="•"/>
            </a:pPr>
            <a:r>
              <a:rPr lang="en-US" sz="2800" dirty="0"/>
              <a:t>Trends and changes in National and Queensland mental health systems – the context for reform</a:t>
            </a:r>
          </a:p>
          <a:p>
            <a:pPr marL="457200" indent="-457200">
              <a:spcBef>
                <a:spcPts val="0"/>
              </a:spcBef>
              <a:spcAft>
                <a:spcPts val="0"/>
              </a:spcAft>
              <a:buFont typeface="Arial" panose="020B0604020202020204" pitchFamily="34" charset="0"/>
              <a:buChar char="•"/>
            </a:pPr>
            <a:endParaRPr lang="en-US" sz="800" dirty="0"/>
          </a:p>
          <a:p>
            <a:pPr marL="457200" indent="-457200">
              <a:spcBef>
                <a:spcPts val="0"/>
              </a:spcBef>
              <a:spcAft>
                <a:spcPts val="0"/>
              </a:spcAft>
              <a:buFont typeface="Arial" panose="020B0604020202020204" pitchFamily="34" charset="0"/>
              <a:buChar char="•"/>
            </a:pPr>
            <a:r>
              <a:rPr lang="en-US" sz="2800" dirty="0"/>
              <a:t>AIHW and ROGS data</a:t>
            </a:r>
          </a:p>
          <a:p>
            <a:pPr>
              <a:spcBef>
                <a:spcPts val="0"/>
              </a:spcBef>
              <a:spcAft>
                <a:spcPts val="0"/>
              </a:spcAft>
            </a:pPr>
            <a:endParaRPr lang="en-US" sz="800" dirty="0"/>
          </a:p>
          <a:p>
            <a:pPr marL="457200" indent="-457200">
              <a:spcBef>
                <a:spcPts val="0"/>
              </a:spcBef>
              <a:spcAft>
                <a:spcPts val="0"/>
              </a:spcAft>
              <a:buFont typeface="Arial" panose="020B0604020202020204" pitchFamily="34" charset="0"/>
              <a:buChar char="•"/>
            </a:pPr>
            <a:r>
              <a:rPr lang="en-US" sz="2800" dirty="0"/>
              <a:t>Why you are stressed</a:t>
            </a:r>
          </a:p>
          <a:p>
            <a:pPr marL="457200" indent="-457200">
              <a:spcBef>
                <a:spcPts val="0"/>
              </a:spcBef>
              <a:spcAft>
                <a:spcPts val="0"/>
              </a:spcAft>
              <a:buFont typeface="Arial" panose="020B0604020202020204" pitchFamily="34" charset="0"/>
              <a:buChar char="•"/>
            </a:pPr>
            <a:endParaRPr lang="en-US" sz="800" dirty="0"/>
          </a:p>
          <a:p>
            <a:pPr marL="457200" indent="-457200">
              <a:spcBef>
                <a:spcPts val="0"/>
              </a:spcBef>
              <a:spcAft>
                <a:spcPts val="0"/>
              </a:spcAft>
              <a:buFont typeface="Arial" panose="020B0604020202020204" pitchFamily="34" charset="0"/>
              <a:buChar char="•"/>
            </a:pPr>
            <a:r>
              <a:rPr lang="en-US" sz="2800" dirty="0"/>
              <a:t>How easy is it to track progress towards a community-based system of mental care?</a:t>
            </a:r>
          </a:p>
          <a:p>
            <a:pPr marL="457200" indent="-457200">
              <a:spcBef>
                <a:spcPts val="0"/>
              </a:spcBef>
              <a:spcAft>
                <a:spcPts val="0"/>
              </a:spcAft>
              <a:buFont typeface="Arial" panose="020B0604020202020204" pitchFamily="34" charset="0"/>
              <a:buChar char="•"/>
            </a:pPr>
            <a:endParaRPr lang="en-US" sz="800" dirty="0"/>
          </a:p>
          <a:p>
            <a:pPr marL="457200" indent="-457200">
              <a:spcBef>
                <a:spcPts val="0"/>
              </a:spcBef>
              <a:spcAft>
                <a:spcPts val="0"/>
              </a:spcAft>
              <a:buFont typeface="Arial" panose="020B0604020202020204" pitchFamily="34" charset="0"/>
              <a:buChar char="•"/>
            </a:pPr>
            <a:r>
              <a:rPr lang="en-US" sz="2800" dirty="0"/>
              <a:t>What does better management of complex mental health care in the community really mean?</a:t>
            </a:r>
          </a:p>
          <a:p>
            <a:pPr>
              <a:spcBef>
                <a:spcPts val="0"/>
              </a:spcBef>
              <a:spcAft>
                <a:spcPts val="0"/>
              </a:spcAft>
            </a:pPr>
            <a:endParaRPr lang="en-US" sz="800" dirty="0"/>
          </a:p>
          <a:p>
            <a:pPr marL="457200" indent="-457200">
              <a:spcBef>
                <a:spcPts val="0"/>
              </a:spcBef>
              <a:spcAft>
                <a:spcPts val="0"/>
              </a:spcAft>
              <a:buFont typeface="Arial" panose="020B0604020202020204" pitchFamily="34" charset="0"/>
              <a:buChar char="•"/>
            </a:pPr>
            <a:r>
              <a:rPr lang="en-US" sz="2800" dirty="0"/>
              <a:t>Some ingredients for future success</a:t>
            </a:r>
          </a:p>
          <a:p>
            <a:endParaRPr lang="en-US" sz="2800" dirty="0"/>
          </a:p>
        </p:txBody>
      </p:sp>
      <p:sp>
        <p:nvSpPr>
          <p:cNvPr id="7" name="Text Placeholder 6">
            <a:extLst>
              <a:ext uri="{FF2B5EF4-FFF2-40B4-BE49-F238E27FC236}">
                <a16:creationId xmlns:a16="http://schemas.microsoft.com/office/drawing/2014/main" id="{F9F5B893-27E1-6DD3-B6AF-72096D394CF7}"/>
              </a:ext>
            </a:extLst>
          </p:cNvPr>
          <p:cNvSpPr>
            <a:spLocks noGrp="1"/>
          </p:cNvSpPr>
          <p:nvPr>
            <p:ph type="body" sz="quarter" idx="11"/>
          </p:nvPr>
        </p:nvSpPr>
        <p:spPr>
          <a:xfrm>
            <a:off x="546599" y="456158"/>
            <a:ext cx="6649331" cy="689184"/>
          </a:xfrm>
        </p:spPr>
        <p:txBody>
          <a:bodyPr>
            <a:normAutofit/>
          </a:bodyPr>
          <a:lstStyle/>
          <a:p>
            <a:r>
              <a:rPr lang="en-US" dirty="0">
                <a:solidFill>
                  <a:srgbClr val="28A1BD"/>
                </a:solidFill>
                <a:latin typeface="+mn-lt"/>
              </a:rPr>
              <a:t>This presentation will consider:</a:t>
            </a:r>
            <a:endParaRPr lang="en-US" b="1" dirty="0">
              <a:solidFill>
                <a:srgbClr val="28A1BD"/>
              </a:solidFill>
              <a:latin typeface="+mn-lt"/>
            </a:endParaRPr>
          </a:p>
        </p:txBody>
      </p:sp>
    </p:spTree>
    <p:extLst>
      <p:ext uri="{BB962C8B-B14F-4D97-AF65-F5344CB8AC3E}">
        <p14:creationId xmlns:p14="http://schemas.microsoft.com/office/powerpoint/2010/main" val="4061181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2BE510-B58C-C853-4C2C-B8BA8AFE9176}"/>
              </a:ext>
            </a:extLst>
          </p:cNvPr>
          <p:cNvSpPr>
            <a:spLocks noGrp="1"/>
          </p:cNvSpPr>
          <p:nvPr>
            <p:ph type="title"/>
          </p:nvPr>
        </p:nvSpPr>
        <p:spPr>
          <a:xfrm>
            <a:off x="938784" y="188639"/>
            <a:ext cx="10515600" cy="1325563"/>
          </a:xfrm>
        </p:spPr>
        <p:txBody>
          <a:bodyPr>
            <a:normAutofit/>
          </a:bodyPr>
          <a:lstStyle/>
          <a:p>
            <a:r>
              <a:rPr lang="en-AU" dirty="0"/>
              <a:t>Mental Health’s Share of Total Health Spending – 1992-2022 (AIHW)</a:t>
            </a:r>
          </a:p>
        </p:txBody>
      </p:sp>
      <p:graphicFrame>
        <p:nvGraphicFramePr>
          <p:cNvPr id="9" name="Chart 8">
            <a:extLst>
              <a:ext uri="{FF2B5EF4-FFF2-40B4-BE49-F238E27FC236}">
                <a16:creationId xmlns:a16="http://schemas.microsoft.com/office/drawing/2014/main" id="{DF321503-92CD-528D-887C-4FB453262E61}"/>
              </a:ext>
            </a:extLst>
          </p:cNvPr>
          <p:cNvGraphicFramePr/>
          <p:nvPr>
            <p:extLst>
              <p:ext uri="{D42A27DB-BD31-4B8C-83A1-F6EECF244321}">
                <p14:modId xmlns:p14="http://schemas.microsoft.com/office/powerpoint/2010/main" val="1741668408"/>
              </p:ext>
            </p:extLst>
          </p:nvPr>
        </p:nvGraphicFramePr>
        <p:xfrm>
          <a:off x="932687" y="1461008"/>
          <a:ext cx="9469841" cy="491733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EED1E5B7-E5FB-1609-1451-F1A4A666699B}"/>
              </a:ext>
            </a:extLst>
          </p:cNvPr>
          <p:cNvSpPr txBox="1"/>
          <p:nvPr/>
        </p:nvSpPr>
        <p:spPr>
          <a:xfrm>
            <a:off x="8477464" y="3928777"/>
            <a:ext cx="2608604" cy="923330"/>
          </a:xfrm>
          <a:prstGeom prst="rect">
            <a:avLst/>
          </a:prstGeom>
          <a:noFill/>
        </p:spPr>
        <p:txBody>
          <a:bodyPr wrap="square" rtlCol="0">
            <a:spAutoFit/>
          </a:bodyPr>
          <a:lstStyle/>
          <a:p>
            <a:r>
              <a:rPr lang="en-AU" dirty="0"/>
              <a:t>6.78% of the health budget but about 15% of the burden of disease.</a:t>
            </a:r>
          </a:p>
        </p:txBody>
      </p:sp>
    </p:spTree>
    <p:extLst>
      <p:ext uri="{BB962C8B-B14F-4D97-AF65-F5344CB8AC3E}">
        <p14:creationId xmlns:p14="http://schemas.microsoft.com/office/powerpoint/2010/main" val="3192087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3EC2A0A-414C-0DFA-269C-7E99998F8B80}"/>
              </a:ext>
            </a:extLst>
          </p:cNvPr>
          <p:cNvGraphicFramePr/>
          <p:nvPr>
            <p:extLst>
              <p:ext uri="{D42A27DB-BD31-4B8C-83A1-F6EECF244321}">
                <p14:modId xmlns:p14="http://schemas.microsoft.com/office/powerpoint/2010/main" val="362206423"/>
              </p:ext>
            </p:extLst>
          </p:nvPr>
        </p:nvGraphicFramePr>
        <p:xfrm>
          <a:off x="1709927" y="1386305"/>
          <a:ext cx="9076059" cy="5053824"/>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6">
            <a:extLst>
              <a:ext uri="{FF2B5EF4-FFF2-40B4-BE49-F238E27FC236}">
                <a16:creationId xmlns:a16="http://schemas.microsoft.com/office/drawing/2014/main" id="{13226D99-2D44-C0C7-20D2-EF682327852B}"/>
              </a:ext>
            </a:extLst>
          </p:cNvPr>
          <p:cNvSpPr txBox="1">
            <a:spLocks/>
          </p:cNvSpPr>
          <p:nvPr/>
        </p:nvSpPr>
        <p:spPr>
          <a:xfrm>
            <a:off x="838200" y="2170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a:lstStyle>
          <a:p>
            <a:r>
              <a:rPr lang="en-US" dirty="0"/>
              <a:t>Mental Health Spending Per Capita 2012-2022 (ROGS)</a:t>
            </a:r>
          </a:p>
        </p:txBody>
      </p:sp>
    </p:spTree>
    <p:extLst>
      <p:ext uri="{BB962C8B-B14F-4D97-AF65-F5344CB8AC3E}">
        <p14:creationId xmlns:p14="http://schemas.microsoft.com/office/powerpoint/2010/main" val="2022604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E767891C-034B-17BD-4324-945E329C95A5}"/>
              </a:ext>
            </a:extLst>
          </p:cNvPr>
          <p:cNvSpPr txBox="1">
            <a:spLocks/>
          </p:cNvSpPr>
          <p:nvPr/>
        </p:nvSpPr>
        <p:spPr>
          <a:xfrm>
            <a:off x="723900" y="11226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a:lstStyle>
          <a:p>
            <a:r>
              <a:rPr lang="en-US" sz="3600" dirty="0"/>
              <a:t>Qld Spending on Mental Health Per Capita 2010-2022 (AIHW)</a:t>
            </a:r>
          </a:p>
        </p:txBody>
      </p:sp>
      <p:graphicFrame>
        <p:nvGraphicFramePr>
          <p:cNvPr id="4" name="Chart 3">
            <a:extLst>
              <a:ext uri="{FF2B5EF4-FFF2-40B4-BE49-F238E27FC236}">
                <a16:creationId xmlns:a16="http://schemas.microsoft.com/office/drawing/2014/main" id="{2AEE2B6E-2023-2117-FF23-76391A405FCF}"/>
              </a:ext>
            </a:extLst>
          </p:cNvPr>
          <p:cNvGraphicFramePr/>
          <p:nvPr>
            <p:extLst>
              <p:ext uri="{D42A27DB-BD31-4B8C-83A1-F6EECF244321}">
                <p14:modId xmlns:p14="http://schemas.microsoft.com/office/powerpoint/2010/main" val="4194041289"/>
              </p:ext>
            </p:extLst>
          </p:nvPr>
        </p:nvGraphicFramePr>
        <p:xfrm>
          <a:off x="2032000" y="1222294"/>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91542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E767891C-034B-17BD-4324-945E329C95A5}"/>
              </a:ext>
            </a:extLst>
          </p:cNvPr>
          <p:cNvSpPr txBox="1">
            <a:spLocks/>
          </p:cNvSpPr>
          <p:nvPr/>
        </p:nvSpPr>
        <p:spPr>
          <a:xfrm>
            <a:off x="1082749" y="8944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a:lstStyle>
          <a:p>
            <a:r>
              <a:rPr lang="en-US" sz="3200" dirty="0"/>
              <a:t>FTE direct care staff employed in specialised Qld mental health services 2011-2022 per 100,000 (ROGS)</a:t>
            </a:r>
          </a:p>
        </p:txBody>
      </p:sp>
      <p:graphicFrame>
        <p:nvGraphicFramePr>
          <p:cNvPr id="4" name="Chart 3">
            <a:extLst>
              <a:ext uri="{FF2B5EF4-FFF2-40B4-BE49-F238E27FC236}">
                <a16:creationId xmlns:a16="http://schemas.microsoft.com/office/drawing/2014/main" id="{2AEE2B6E-2023-2117-FF23-76391A405FCF}"/>
              </a:ext>
            </a:extLst>
          </p:cNvPr>
          <p:cNvGraphicFramePr/>
          <p:nvPr>
            <p:extLst>
              <p:ext uri="{D42A27DB-BD31-4B8C-83A1-F6EECF244321}">
                <p14:modId xmlns:p14="http://schemas.microsoft.com/office/powerpoint/2010/main" val="1575081884"/>
              </p:ext>
            </p:extLst>
          </p:nvPr>
        </p:nvGraphicFramePr>
        <p:xfrm>
          <a:off x="2031999" y="1222294"/>
          <a:ext cx="8252543"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5616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B48E296A-F375-DF92-F580-8331E1B1DAC1}"/>
              </a:ext>
            </a:extLst>
          </p:cNvPr>
          <p:cNvGraphicFramePr/>
          <p:nvPr>
            <p:extLst>
              <p:ext uri="{D42A27DB-BD31-4B8C-83A1-F6EECF244321}">
                <p14:modId xmlns:p14="http://schemas.microsoft.com/office/powerpoint/2010/main" val="2056918193"/>
              </p:ext>
            </p:extLst>
          </p:nvPr>
        </p:nvGraphicFramePr>
        <p:xfrm>
          <a:off x="1864851" y="1136512"/>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6">
            <a:extLst>
              <a:ext uri="{FF2B5EF4-FFF2-40B4-BE49-F238E27FC236}">
                <a16:creationId xmlns:a16="http://schemas.microsoft.com/office/drawing/2014/main" id="{B6868587-C75C-D2E5-8EC0-B2E8A35F16E4}"/>
              </a:ext>
            </a:extLst>
          </p:cNvPr>
          <p:cNvSpPr txBox="1">
            <a:spLocks/>
          </p:cNvSpPr>
          <p:nvPr/>
        </p:nvSpPr>
        <p:spPr>
          <a:xfrm>
            <a:off x="1864851" y="302821"/>
            <a:ext cx="8822813" cy="923274"/>
          </a:xfrm>
          <a:prstGeom prst="rect">
            <a:avLst/>
          </a:prstGeom>
        </p:spPr>
        <p:txBody>
          <a:bodyPr vert="horz" lIns="91440" tIns="45720" rIns="91440" bIns="45720" rtlCol="0" anchor="ctr">
            <a:normAutofit lnSpcReduction="100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8A1BD"/>
                </a:solidFill>
                <a:effectLst/>
                <a:uLnTx/>
                <a:uFillTx/>
                <a:latin typeface="Calibri" panose="020F0502020204030204"/>
                <a:ea typeface="+mj-ea"/>
                <a:cs typeface="+mj-cs"/>
              </a:rPr>
              <a:t>Mental Health Patient Days – Acute Admitted Qld 2012-2022 (ROGS)</a:t>
            </a:r>
          </a:p>
        </p:txBody>
      </p:sp>
    </p:spTree>
    <p:extLst>
      <p:ext uri="{BB962C8B-B14F-4D97-AF65-F5344CB8AC3E}">
        <p14:creationId xmlns:p14="http://schemas.microsoft.com/office/powerpoint/2010/main" val="101636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E767891C-034B-17BD-4324-945E329C95A5}"/>
              </a:ext>
            </a:extLst>
          </p:cNvPr>
          <p:cNvSpPr txBox="1">
            <a:spLocks/>
          </p:cNvSpPr>
          <p:nvPr/>
        </p:nvSpPr>
        <p:spPr>
          <a:xfrm>
            <a:off x="1205802" y="217518"/>
            <a:ext cx="10850633" cy="14546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a:lstStyle>
          <a:p>
            <a:r>
              <a:rPr lang="en-GB" sz="3200" dirty="0"/>
              <a:t>% people receiving public Qld clinical mental health services, 2012-2022 (ROGS)									</a:t>
            </a:r>
          </a:p>
        </p:txBody>
      </p:sp>
      <p:graphicFrame>
        <p:nvGraphicFramePr>
          <p:cNvPr id="4" name="Chart 3">
            <a:extLst>
              <a:ext uri="{FF2B5EF4-FFF2-40B4-BE49-F238E27FC236}">
                <a16:creationId xmlns:a16="http://schemas.microsoft.com/office/drawing/2014/main" id="{2AEE2B6E-2023-2117-FF23-76391A405FCF}"/>
              </a:ext>
            </a:extLst>
          </p:cNvPr>
          <p:cNvGraphicFramePr/>
          <p:nvPr>
            <p:extLst>
              <p:ext uri="{D42A27DB-BD31-4B8C-83A1-F6EECF244321}">
                <p14:modId xmlns:p14="http://schemas.microsoft.com/office/powerpoint/2010/main" val="3295179872"/>
              </p:ext>
            </p:extLst>
          </p:nvPr>
        </p:nvGraphicFramePr>
        <p:xfrm>
          <a:off x="2032000" y="1222294"/>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68397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E767891C-034B-17BD-4324-945E329C95A5}"/>
              </a:ext>
            </a:extLst>
          </p:cNvPr>
          <p:cNvSpPr txBox="1">
            <a:spLocks/>
          </p:cNvSpPr>
          <p:nvPr/>
        </p:nvSpPr>
        <p:spPr>
          <a:xfrm>
            <a:off x="851841" y="210531"/>
            <a:ext cx="10850633" cy="92327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200" b="1" kern="1200">
                <a:solidFill>
                  <a:srgbClr val="28A1BD"/>
                </a:solidFill>
                <a:latin typeface="+mn-lt"/>
                <a:ea typeface="+mj-ea"/>
                <a:cs typeface="+mj-cs"/>
              </a:defRPr>
            </a:lvl1pPr>
          </a:lstStyle>
          <a:p>
            <a:r>
              <a:rPr lang="en-US" sz="3200" dirty="0"/>
              <a:t>% Clients who are new to Qld Public MH Services, 2011-2022 (ROGS) </a:t>
            </a:r>
          </a:p>
        </p:txBody>
      </p:sp>
      <p:graphicFrame>
        <p:nvGraphicFramePr>
          <p:cNvPr id="4" name="Chart 3">
            <a:extLst>
              <a:ext uri="{FF2B5EF4-FFF2-40B4-BE49-F238E27FC236}">
                <a16:creationId xmlns:a16="http://schemas.microsoft.com/office/drawing/2014/main" id="{2AEE2B6E-2023-2117-FF23-76391A405FCF}"/>
              </a:ext>
            </a:extLst>
          </p:cNvPr>
          <p:cNvGraphicFramePr/>
          <p:nvPr>
            <p:extLst>
              <p:ext uri="{D42A27DB-BD31-4B8C-83A1-F6EECF244321}">
                <p14:modId xmlns:p14="http://schemas.microsoft.com/office/powerpoint/2010/main" val="2854500409"/>
              </p:ext>
            </p:extLst>
          </p:nvPr>
        </p:nvGraphicFramePr>
        <p:xfrm>
          <a:off x="1609213" y="1114139"/>
          <a:ext cx="8128000" cy="54186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43635123"/>
      </p:ext>
    </p:extLst>
  </p:cSld>
  <p:clrMapOvr>
    <a:masterClrMapping/>
  </p:clrMapOvr>
</p:sld>
</file>

<file path=ppt/theme/theme1.xml><?xml version="1.0" encoding="utf-8"?>
<a:theme xmlns:a="http://schemas.openxmlformats.org/drawingml/2006/main" name="Office Theme">
  <a:themeElements>
    <a:clrScheme name="UC">
      <a:dk1>
        <a:srgbClr val="414041"/>
      </a:dk1>
      <a:lt1>
        <a:srgbClr val="FFFFFF"/>
      </a:lt1>
      <a:dk2>
        <a:srgbClr val="414D61"/>
      </a:dk2>
      <a:lt2>
        <a:srgbClr val="E7E6E6"/>
      </a:lt2>
      <a:accent1>
        <a:srgbClr val="009ABC"/>
      </a:accent1>
      <a:accent2>
        <a:srgbClr val="006C91"/>
      </a:accent2>
      <a:accent3>
        <a:srgbClr val="92D6E3"/>
      </a:accent3>
      <a:accent4>
        <a:srgbClr val="00A79D"/>
      </a:accent4>
      <a:accent5>
        <a:srgbClr val="F15F5C"/>
      </a:accent5>
      <a:accent6>
        <a:srgbClr val="FFCC32"/>
      </a:accent6>
      <a:hlink>
        <a:srgbClr val="006C91"/>
      </a:hlink>
      <a:folHlink>
        <a:srgbClr val="009AB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numCol="2" spcCol="360000" rtlCol="0" anchor="ctr" anchorCtr="0">
        <a:normAutofit/>
      </a:bodyPr>
      <a:lstStyle>
        <a:defPPr algn="l">
          <a:spcBef>
            <a:spcPts val="1200"/>
          </a:spcBef>
          <a:defRPr sz="1800" dirty="0"/>
        </a:defPPr>
      </a:lstStyle>
    </a:txDef>
  </a:objectDefaults>
  <a:extraClrSchemeLst/>
  <a:extLst>
    <a:ext uri="{05A4C25C-085E-4340-85A3-A5531E510DB2}">
      <thm15:themeFamily xmlns:thm15="http://schemas.microsoft.com/office/thememl/2012/main" name="UCCOR0720_Powerpoint-Corporate_PRIMARY_221415" id="{F580ABF5-520F-FF4F-9A97-9E6B00DF64C3}" vid="{8E321F9D-6948-DB41-BE12-D99DB1769B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2b3e37e-8171-485d-b10b-38dae7ed14a8}" enabled="0" method="" siteId="{82b3e37e-8171-485d-b10b-38dae7ed14a8}" removed="1"/>
</clbl:labelList>
</file>

<file path=docProps/app.xml><?xml version="1.0" encoding="utf-8"?>
<Properties xmlns="http://schemas.openxmlformats.org/officeDocument/2006/extended-properties" xmlns:vt="http://schemas.openxmlformats.org/officeDocument/2006/docPropsVTypes">
  <Template>Powerpoint-Corporate_PRIMARY_win</Template>
  <TotalTime>1077</TotalTime>
  <Words>875</Words>
  <Application>Microsoft Office PowerPoint</Application>
  <PresentationFormat>Widescreen</PresentationFormat>
  <Paragraphs>84</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 Theme</vt:lpstr>
      <vt:lpstr>PowerPoint Presentation</vt:lpstr>
      <vt:lpstr>PowerPoint Presentation</vt:lpstr>
      <vt:lpstr>Mental Health’s Share of Total Health Spending – 1992-2022 (AIHW)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Canberra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Mary.Anne.Furst</dc:creator>
  <cp:lastModifiedBy>Administrator</cp:lastModifiedBy>
  <cp:revision>7</cp:revision>
  <dcterms:created xsi:type="dcterms:W3CDTF">2023-06-06T00:41:43Z</dcterms:created>
  <dcterms:modified xsi:type="dcterms:W3CDTF">2024-11-27T01:03:04Z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f6fef03-d487-4433-8e43-6b81c0a1b7be_Enabled">
    <vt:lpwstr>true</vt:lpwstr>
  </property>
  <property fmtid="{D5CDD505-2E9C-101B-9397-08002B2CF9AE}" pid="3" name="MSIP_Label_bf6fef03-d487-4433-8e43-6b81c0a1b7be_SetDate">
    <vt:lpwstr>2023-06-06T00:41:43Z</vt:lpwstr>
  </property>
  <property fmtid="{D5CDD505-2E9C-101B-9397-08002B2CF9AE}" pid="4" name="MSIP_Label_bf6fef03-d487-4433-8e43-6b81c0a1b7be_Method">
    <vt:lpwstr>Standard</vt:lpwstr>
  </property>
  <property fmtid="{D5CDD505-2E9C-101B-9397-08002B2CF9AE}" pid="5" name="MSIP_Label_bf6fef03-d487-4433-8e43-6b81c0a1b7be_Name">
    <vt:lpwstr>Unclassified</vt:lpwstr>
  </property>
  <property fmtid="{D5CDD505-2E9C-101B-9397-08002B2CF9AE}" pid="6" name="MSIP_Label_bf6fef03-d487-4433-8e43-6b81c0a1b7be_SiteId">
    <vt:lpwstr>1daf5147-a543-4707-a2fb-2acf0b2a3936</vt:lpwstr>
  </property>
  <property fmtid="{D5CDD505-2E9C-101B-9397-08002B2CF9AE}" pid="7" name="MSIP_Label_bf6fef03-d487-4433-8e43-6b81c0a1b7be_ActionId">
    <vt:lpwstr>3d7b2e47-5dc6-43a8-a179-ed79bf564830</vt:lpwstr>
  </property>
  <property fmtid="{D5CDD505-2E9C-101B-9397-08002B2CF9AE}" pid="8" name="MSIP_Label_bf6fef03-d487-4433-8e43-6b81c0a1b7be_ContentBits">
    <vt:lpwstr>0</vt:lpwstr>
  </property>
</Properties>
</file>