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9" r:id="rId2"/>
    <p:sldMasterId id="2147483781" r:id="rId3"/>
  </p:sldMasterIdLst>
  <p:notesMasterIdLst>
    <p:notesMasterId r:id="rId29"/>
  </p:notesMasterIdLst>
  <p:sldIdLst>
    <p:sldId id="386" r:id="rId4"/>
    <p:sldId id="394" r:id="rId5"/>
    <p:sldId id="397" r:id="rId6"/>
    <p:sldId id="262" r:id="rId7"/>
    <p:sldId id="256" r:id="rId8"/>
    <p:sldId id="3522" r:id="rId9"/>
    <p:sldId id="419" r:id="rId10"/>
    <p:sldId id="287" r:id="rId11"/>
    <p:sldId id="289" r:id="rId12"/>
    <p:sldId id="291" r:id="rId13"/>
    <p:sldId id="286" r:id="rId14"/>
    <p:sldId id="384" r:id="rId15"/>
    <p:sldId id="422" r:id="rId16"/>
    <p:sldId id="427" r:id="rId17"/>
    <p:sldId id="273" r:id="rId18"/>
    <p:sldId id="279" r:id="rId19"/>
    <p:sldId id="284" r:id="rId20"/>
    <p:sldId id="401" r:id="rId21"/>
    <p:sldId id="423" r:id="rId22"/>
    <p:sldId id="441" r:id="rId23"/>
    <p:sldId id="432" r:id="rId24"/>
    <p:sldId id="272" r:id="rId25"/>
    <p:sldId id="440" r:id="rId26"/>
    <p:sldId id="439" r:id="rId27"/>
    <p:sldId id="416" r:id="rId28"/>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019770-77BB-82B8-E63A-02A328DF59DF}" name="Louise Byrne" initials="LB" userId="8dc306880ef6cc7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A00"/>
    <a:srgbClr val="06C1BD"/>
    <a:srgbClr val="B9E1E9"/>
    <a:srgbClr val="22522A"/>
    <a:srgbClr val="50B4C8"/>
    <a:srgbClr val="94DDCC"/>
    <a:srgbClr val="328EA0"/>
    <a:srgbClr val="E61D2F"/>
    <a:srgbClr val="019444"/>
    <a:srgbClr val="63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68251" autoAdjust="0"/>
  </p:normalViewPr>
  <p:slideViewPr>
    <p:cSldViewPr snapToGrid="0">
      <p:cViewPr varScale="1">
        <p:scale>
          <a:sx n="75" d="100"/>
          <a:sy n="75" d="100"/>
        </p:scale>
        <p:origin x="2112" y="90"/>
      </p:cViewPr>
      <p:guideLst/>
    </p:cSldViewPr>
  </p:slideViewPr>
  <p:outlineViewPr>
    <p:cViewPr>
      <p:scale>
        <a:sx n="33" d="100"/>
        <a:sy n="33" d="100"/>
      </p:scale>
      <p:origin x="0" y="0"/>
    </p:cViewPr>
  </p:outlineViewPr>
  <p:notesTextViewPr>
    <p:cViewPr>
      <p:scale>
        <a:sx n="125" d="100"/>
        <a:sy n="125" d="100"/>
      </p:scale>
      <p:origin x="0" y="-68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0426EF-CAFA-4252-8EAD-9BB3F0F9E313}"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AU"/>
        </a:p>
      </dgm:t>
    </dgm:pt>
    <dgm:pt modelId="{C793F3A5-6985-4ABC-8D09-D5082EC82B05}">
      <dgm:prSet>
        <dgm:style>
          <a:lnRef idx="2">
            <a:schemeClr val="accent5">
              <a:shade val="15000"/>
            </a:schemeClr>
          </a:lnRef>
          <a:fillRef idx="1">
            <a:schemeClr val="accent5"/>
          </a:fillRef>
          <a:effectRef idx="0">
            <a:schemeClr val="accent5"/>
          </a:effectRef>
          <a:fontRef idx="minor">
            <a:schemeClr val="lt1"/>
          </a:fontRef>
        </dgm:style>
      </dgm:prSet>
      <dgm:spPr>
        <a:solidFill>
          <a:schemeClr val="accent5">
            <a:lumMod val="60000"/>
            <a:lumOff val="40000"/>
          </a:schemeClr>
        </a:solidFill>
        <a:ln>
          <a:extLst>
            <a:ext uri="{C807C97D-BFC1-408E-A445-0C87EB9F89A2}">
              <ask:lineSketchStyleProps xmlns:ask="http://schemas.microsoft.com/office/drawing/2018/sketchyshapes">
                <ask:type>
                  <ask:lineSketchFreehand/>
                </ask:type>
              </ask:lineSketchStyleProps>
            </a:ext>
          </a:extLst>
        </a:ln>
      </dgm:spPr>
      <dgm:t>
        <a:bodyPr/>
        <a:lstStyle/>
        <a:p>
          <a:r>
            <a:rPr lang="en-AU" i="1" dirty="0">
              <a:solidFill>
                <a:srgbClr val="002060"/>
              </a:solidFill>
            </a:rPr>
            <a:t>Lived Expertise </a:t>
          </a:r>
          <a:r>
            <a:rPr lang="en-AU" dirty="0">
              <a:solidFill>
                <a:srgbClr val="002060"/>
              </a:solidFill>
            </a:rPr>
            <a:t>informs Lived Experience work</a:t>
          </a:r>
        </a:p>
      </dgm:t>
    </dgm:pt>
    <dgm:pt modelId="{BCA99B4F-AF59-4D4F-B50B-F1DF8F042AF2}" type="parTrans" cxnId="{C52B4A75-5839-47BD-B933-4CCFA530A459}">
      <dgm:prSet/>
      <dgm:spPr/>
      <dgm:t>
        <a:bodyPr/>
        <a:lstStyle/>
        <a:p>
          <a:endParaRPr lang="en-AU"/>
        </a:p>
      </dgm:t>
    </dgm:pt>
    <dgm:pt modelId="{059060FA-DA64-42F9-8D3B-3DEE637CF2C8}" type="sibTrans" cxnId="{C52B4A75-5839-47BD-B933-4CCFA530A459}">
      <dgm:prSet/>
      <dgm:spPr/>
      <dgm:t>
        <a:bodyPr/>
        <a:lstStyle/>
        <a:p>
          <a:endParaRPr lang="en-AU"/>
        </a:p>
      </dgm:t>
    </dgm:pt>
    <dgm:pt modelId="{4B00497A-03A1-4522-8F6F-831EC0395467}" type="pres">
      <dgm:prSet presAssocID="{620426EF-CAFA-4252-8EAD-9BB3F0F9E313}" presName="Name0" presStyleCnt="0">
        <dgm:presLayoutVars>
          <dgm:dir/>
          <dgm:animLvl val="lvl"/>
          <dgm:resizeHandles val="exact"/>
        </dgm:presLayoutVars>
      </dgm:prSet>
      <dgm:spPr/>
    </dgm:pt>
    <dgm:pt modelId="{0F6FB518-5959-4F4F-BAD0-3BBEBF3B163F}" type="pres">
      <dgm:prSet presAssocID="{C793F3A5-6985-4ABC-8D09-D5082EC82B05}" presName="linNode" presStyleCnt="0"/>
      <dgm:spPr/>
    </dgm:pt>
    <dgm:pt modelId="{C64BA883-73D1-4656-903E-E6E456F24676}" type="pres">
      <dgm:prSet presAssocID="{C793F3A5-6985-4ABC-8D09-D5082EC82B05}" presName="parentText" presStyleLbl="node1" presStyleIdx="0" presStyleCnt="1" custScaleX="276229">
        <dgm:presLayoutVars>
          <dgm:chMax val="1"/>
          <dgm:bulletEnabled val="1"/>
        </dgm:presLayoutVars>
      </dgm:prSet>
      <dgm:spPr/>
    </dgm:pt>
  </dgm:ptLst>
  <dgm:cxnLst>
    <dgm:cxn modelId="{C52B4A75-5839-47BD-B933-4CCFA530A459}" srcId="{620426EF-CAFA-4252-8EAD-9BB3F0F9E313}" destId="{C793F3A5-6985-4ABC-8D09-D5082EC82B05}" srcOrd="0" destOrd="0" parTransId="{BCA99B4F-AF59-4D4F-B50B-F1DF8F042AF2}" sibTransId="{059060FA-DA64-42F9-8D3B-3DEE637CF2C8}"/>
    <dgm:cxn modelId="{AE53D889-9BB3-4032-A832-F9CDAA4CD597}" type="presOf" srcId="{620426EF-CAFA-4252-8EAD-9BB3F0F9E313}" destId="{4B00497A-03A1-4522-8F6F-831EC0395467}" srcOrd="0" destOrd="0" presId="urn:microsoft.com/office/officeart/2005/8/layout/vList5"/>
    <dgm:cxn modelId="{B465A490-5FDA-45EF-B046-2BC2A4B5D512}" type="presOf" srcId="{C793F3A5-6985-4ABC-8D09-D5082EC82B05}" destId="{C64BA883-73D1-4656-903E-E6E456F24676}" srcOrd="0" destOrd="0" presId="urn:microsoft.com/office/officeart/2005/8/layout/vList5"/>
    <dgm:cxn modelId="{37A021CE-E998-4CA6-A187-C39C34AFDF79}" type="presParOf" srcId="{4B00497A-03A1-4522-8F6F-831EC0395467}" destId="{0F6FB518-5959-4F4F-BAD0-3BBEBF3B163F}" srcOrd="0" destOrd="0" presId="urn:microsoft.com/office/officeart/2005/8/layout/vList5"/>
    <dgm:cxn modelId="{7CBAA30B-A471-4F74-AD37-B7F863F7F225}" type="presParOf" srcId="{0F6FB518-5959-4F4F-BAD0-3BBEBF3B163F}" destId="{C64BA883-73D1-4656-903E-E6E456F24676}"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F7DE80-6D90-4C0E-B30F-38F164F39C7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15DFEDD-8EE2-4167-844C-00E3004F7A94}">
      <dgm:prSet custT="1"/>
      <dgm:spPr/>
      <dgm:t>
        <a:bodyPr/>
        <a:lstStyle/>
        <a:p>
          <a:pPr>
            <a:lnSpc>
              <a:spcPct val="100000"/>
            </a:lnSpc>
            <a:defRPr cap="all"/>
          </a:pPr>
          <a:r>
            <a:rPr lang="en-US" sz="1600" baseline="0" dirty="0"/>
            <a:t>- Lived and Living Experience facilitated support spaces</a:t>
          </a:r>
          <a:endParaRPr lang="en-US" sz="1600" dirty="0"/>
        </a:p>
      </dgm:t>
    </dgm:pt>
    <dgm:pt modelId="{D816022F-B959-42B9-92F1-5E1E06A8CA0C}" type="parTrans" cxnId="{AD69DA1C-3EFD-4771-B40B-3CF9D58AABD5}">
      <dgm:prSet/>
      <dgm:spPr/>
      <dgm:t>
        <a:bodyPr/>
        <a:lstStyle/>
        <a:p>
          <a:endParaRPr lang="en-US"/>
        </a:p>
      </dgm:t>
    </dgm:pt>
    <dgm:pt modelId="{4B89DCB0-91EA-46CF-9C3D-1981EC8C3BD8}" type="sibTrans" cxnId="{AD69DA1C-3EFD-4771-B40B-3CF9D58AABD5}">
      <dgm:prSet/>
      <dgm:spPr/>
      <dgm:t>
        <a:bodyPr/>
        <a:lstStyle/>
        <a:p>
          <a:endParaRPr lang="en-US"/>
        </a:p>
      </dgm:t>
    </dgm:pt>
    <dgm:pt modelId="{22A61623-146F-4774-9F58-014376F5BED1}">
      <dgm:prSet/>
      <dgm:spPr/>
      <dgm:t>
        <a:bodyPr/>
        <a:lstStyle/>
        <a:p>
          <a:pPr>
            <a:lnSpc>
              <a:spcPct val="100000"/>
            </a:lnSpc>
            <a:defRPr cap="all"/>
          </a:pPr>
          <a:r>
            <a:rPr lang="en-US" baseline="0" dirty="0"/>
            <a:t>- Lived and Living Experience  led training on use of personal story</a:t>
          </a:r>
          <a:endParaRPr lang="en-US" dirty="0"/>
        </a:p>
      </dgm:t>
    </dgm:pt>
    <dgm:pt modelId="{74C7199F-B94E-47BE-883A-DBD5E8C4D71E}" type="parTrans" cxnId="{332D7DE8-4121-47B0-94EF-033ADFA3EA24}">
      <dgm:prSet/>
      <dgm:spPr/>
      <dgm:t>
        <a:bodyPr/>
        <a:lstStyle/>
        <a:p>
          <a:endParaRPr lang="en-US"/>
        </a:p>
      </dgm:t>
    </dgm:pt>
    <dgm:pt modelId="{BFDF4B6B-1C1E-4A57-8CA3-CB226FCA53A9}" type="sibTrans" cxnId="{332D7DE8-4121-47B0-94EF-033ADFA3EA24}">
      <dgm:prSet/>
      <dgm:spPr/>
      <dgm:t>
        <a:bodyPr/>
        <a:lstStyle/>
        <a:p>
          <a:endParaRPr lang="en-US"/>
        </a:p>
      </dgm:t>
    </dgm:pt>
    <dgm:pt modelId="{0F1027A3-EF57-40B2-9E07-03DC8F108C87}">
      <dgm:prSet/>
      <dgm:spPr/>
      <dgm:t>
        <a:bodyPr/>
        <a:lstStyle/>
        <a:p>
          <a:pPr>
            <a:lnSpc>
              <a:spcPct val="100000"/>
            </a:lnSpc>
            <a:defRPr cap="all"/>
          </a:pPr>
          <a:r>
            <a:rPr lang="en-US" baseline="0" dirty="0"/>
            <a:t>- Lived and Living Experience  perspectives and safe disclosure in policy</a:t>
          </a:r>
          <a:endParaRPr lang="en-US" dirty="0"/>
        </a:p>
      </dgm:t>
    </dgm:pt>
    <dgm:pt modelId="{D428250B-E3F8-416C-A6AC-C764B94719E9}" type="parTrans" cxnId="{A0D72303-DA61-4DDE-9CC8-AD1DA05D7CB6}">
      <dgm:prSet/>
      <dgm:spPr/>
      <dgm:t>
        <a:bodyPr/>
        <a:lstStyle/>
        <a:p>
          <a:endParaRPr lang="en-US"/>
        </a:p>
      </dgm:t>
    </dgm:pt>
    <dgm:pt modelId="{69E184BB-97E0-432F-A973-BD1949F02D59}" type="sibTrans" cxnId="{A0D72303-DA61-4DDE-9CC8-AD1DA05D7CB6}">
      <dgm:prSet/>
      <dgm:spPr/>
      <dgm:t>
        <a:bodyPr/>
        <a:lstStyle/>
        <a:p>
          <a:endParaRPr lang="en-US"/>
        </a:p>
      </dgm:t>
    </dgm:pt>
    <dgm:pt modelId="{3B37B7D1-F168-493A-9E47-56C222324ED8}" type="pres">
      <dgm:prSet presAssocID="{8AF7DE80-6D90-4C0E-B30F-38F164F39C70}" presName="root" presStyleCnt="0">
        <dgm:presLayoutVars>
          <dgm:dir/>
          <dgm:resizeHandles val="exact"/>
        </dgm:presLayoutVars>
      </dgm:prSet>
      <dgm:spPr/>
    </dgm:pt>
    <dgm:pt modelId="{B293B7AC-15A1-4E2F-BD33-DAE0C7601727}" type="pres">
      <dgm:prSet presAssocID="{515DFEDD-8EE2-4167-844C-00E3004F7A94}" presName="compNode" presStyleCnt="0"/>
      <dgm:spPr/>
    </dgm:pt>
    <dgm:pt modelId="{8DAE9EE4-0BEE-451F-B1C4-C218589E929C}" type="pres">
      <dgm:prSet presAssocID="{515DFEDD-8EE2-4167-844C-00E3004F7A94}" presName="iconBgRect" presStyleLbl="bgShp" presStyleIdx="0" presStyleCnt="3"/>
      <dgm:spPr>
        <a:prstGeom prst="round2DiagRect">
          <a:avLst>
            <a:gd name="adj1" fmla="val 29727"/>
            <a:gd name="adj2" fmla="val 0"/>
          </a:avLst>
        </a:prstGeom>
      </dgm:spPr>
    </dgm:pt>
    <dgm:pt modelId="{FA93C813-0F31-4C88-AAF8-416A183EF486}" type="pres">
      <dgm:prSet presAssocID="{515DFEDD-8EE2-4167-844C-00E3004F7A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AC9654C3-8620-4294-BE1A-969AE5513FB6}" type="pres">
      <dgm:prSet presAssocID="{515DFEDD-8EE2-4167-844C-00E3004F7A94}" presName="spaceRect" presStyleCnt="0"/>
      <dgm:spPr/>
    </dgm:pt>
    <dgm:pt modelId="{A5B0B9B6-37D7-49B8-B2CB-07309272A090}" type="pres">
      <dgm:prSet presAssocID="{515DFEDD-8EE2-4167-844C-00E3004F7A94}" presName="textRect" presStyleLbl="revTx" presStyleIdx="0" presStyleCnt="3">
        <dgm:presLayoutVars>
          <dgm:chMax val="1"/>
          <dgm:chPref val="1"/>
        </dgm:presLayoutVars>
      </dgm:prSet>
      <dgm:spPr/>
    </dgm:pt>
    <dgm:pt modelId="{2354DBC4-6647-43C9-B8A2-C77998547C39}" type="pres">
      <dgm:prSet presAssocID="{4B89DCB0-91EA-46CF-9C3D-1981EC8C3BD8}" presName="sibTrans" presStyleCnt="0"/>
      <dgm:spPr/>
    </dgm:pt>
    <dgm:pt modelId="{CF1FF239-FB66-4EB8-B1C5-F2E8B316FDAF}" type="pres">
      <dgm:prSet presAssocID="{22A61623-146F-4774-9F58-014376F5BED1}" presName="compNode" presStyleCnt="0"/>
      <dgm:spPr/>
    </dgm:pt>
    <dgm:pt modelId="{5C1F690B-8D8A-4A47-A23B-8B2FAD314394}" type="pres">
      <dgm:prSet presAssocID="{22A61623-146F-4774-9F58-014376F5BED1}" presName="iconBgRect" presStyleLbl="bgShp" presStyleIdx="1" presStyleCnt="3"/>
      <dgm:spPr>
        <a:prstGeom prst="round2DiagRect">
          <a:avLst>
            <a:gd name="adj1" fmla="val 29727"/>
            <a:gd name="adj2" fmla="val 0"/>
          </a:avLst>
        </a:prstGeom>
      </dgm:spPr>
    </dgm:pt>
    <dgm:pt modelId="{8F40F9C9-5813-4014-8E23-94ED22710348}" type="pres">
      <dgm:prSet presAssocID="{22A61623-146F-4774-9F58-014376F5BE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E9BEF647-5986-440D-A36C-BAC51112ED84}" type="pres">
      <dgm:prSet presAssocID="{22A61623-146F-4774-9F58-014376F5BED1}" presName="spaceRect" presStyleCnt="0"/>
      <dgm:spPr/>
    </dgm:pt>
    <dgm:pt modelId="{C1CEC653-2FBC-4B19-B4BC-2C82D0AD729E}" type="pres">
      <dgm:prSet presAssocID="{22A61623-146F-4774-9F58-014376F5BED1}" presName="textRect" presStyleLbl="revTx" presStyleIdx="1" presStyleCnt="3">
        <dgm:presLayoutVars>
          <dgm:chMax val="1"/>
          <dgm:chPref val="1"/>
        </dgm:presLayoutVars>
      </dgm:prSet>
      <dgm:spPr/>
    </dgm:pt>
    <dgm:pt modelId="{CF9A9E37-7256-49FB-BA77-1DB83D426CA3}" type="pres">
      <dgm:prSet presAssocID="{BFDF4B6B-1C1E-4A57-8CA3-CB226FCA53A9}" presName="sibTrans" presStyleCnt="0"/>
      <dgm:spPr/>
    </dgm:pt>
    <dgm:pt modelId="{66CEF6BA-45BA-4B55-8059-F1EBAA2E8E87}" type="pres">
      <dgm:prSet presAssocID="{0F1027A3-EF57-40B2-9E07-03DC8F108C87}" presName="compNode" presStyleCnt="0"/>
      <dgm:spPr/>
    </dgm:pt>
    <dgm:pt modelId="{F267F0C6-0BB1-4F62-9C58-EB29AA6CB009}" type="pres">
      <dgm:prSet presAssocID="{0F1027A3-EF57-40B2-9E07-03DC8F108C87}" presName="iconBgRect" presStyleLbl="bgShp" presStyleIdx="2" presStyleCnt="3"/>
      <dgm:spPr>
        <a:prstGeom prst="round2DiagRect">
          <a:avLst>
            <a:gd name="adj1" fmla="val 29727"/>
            <a:gd name="adj2" fmla="val 0"/>
          </a:avLst>
        </a:prstGeom>
      </dgm:spPr>
    </dgm:pt>
    <dgm:pt modelId="{24055A41-FA78-4C38-9550-011482568573}" type="pres">
      <dgm:prSet presAssocID="{0F1027A3-EF57-40B2-9E07-03DC8F108C8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ustomer Review"/>
        </a:ext>
      </dgm:extLst>
    </dgm:pt>
    <dgm:pt modelId="{21E613B8-957F-4DF1-972D-F2B9A825AE0C}" type="pres">
      <dgm:prSet presAssocID="{0F1027A3-EF57-40B2-9E07-03DC8F108C87}" presName="spaceRect" presStyleCnt="0"/>
      <dgm:spPr/>
    </dgm:pt>
    <dgm:pt modelId="{4EB63AA4-5AED-4B01-A369-DF290496D2CE}" type="pres">
      <dgm:prSet presAssocID="{0F1027A3-EF57-40B2-9E07-03DC8F108C87}" presName="textRect" presStyleLbl="revTx" presStyleIdx="2" presStyleCnt="3">
        <dgm:presLayoutVars>
          <dgm:chMax val="1"/>
          <dgm:chPref val="1"/>
        </dgm:presLayoutVars>
      </dgm:prSet>
      <dgm:spPr/>
    </dgm:pt>
  </dgm:ptLst>
  <dgm:cxnLst>
    <dgm:cxn modelId="{A0D72303-DA61-4DDE-9CC8-AD1DA05D7CB6}" srcId="{8AF7DE80-6D90-4C0E-B30F-38F164F39C70}" destId="{0F1027A3-EF57-40B2-9E07-03DC8F108C87}" srcOrd="2" destOrd="0" parTransId="{D428250B-E3F8-416C-A6AC-C764B94719E9}" sibTransId="{69E184BB-97E0-432F-A973-BD1949F02D59}"/>
    <dgm:cxn modelId="{49AC7406-874E-4576-94D8-04791A111125}" type="presOf" srcId="{0F1027A3-EF57-40B2-9E07-03DC8F108C87}" destId="{4EB63AA4-5AED-4B01-A369-DF290496D2CE}" srcOrd="0" destOrd="0" presId="urn:microsoft.com/office/officeart/2018/5/layout/IconLeafLabelList"/>
    <dgm:cxn modelId="{AD69DA1C-3EFD-4771-B40B-3CF9D58AABD5}" srcId="{8AF7DE80-6D90-4C0E-B30F-38F164F39C70}" destId="{515DFEDD-8EE2-4167-844C-00E3004F7A94}" srcOrd="0" destOrd="0" parTransId="{D816022F-B959-42B9-92F1-5E1E06A8CA0C}" sibTransId="{4B89DCB0-91EA-46CF-9C3D-1981EC8C3BD8}"/>
    <dgm:cxn modelId="{961E652B-3A3C-4619-87AF-8AC04094B32D}" type="presOf" srcId="{515DFEDD-8EE2-4167-844C-00E3004F7A94}" destId="{A5B0B9B6-37D7-49B8-B2CB-07309272A090}" srcOrd="0" destOrd="0" presId="urn:microsoft.com/office/officeart/2018/5/layout/IconLeafLabelList"/>
    <dgm:cxn modelId="{5F159732-AC8D-4D48-ADFA-EB873F8CCDAF}" type="presOf" srcId="{22A61623-146F-4774-9F58-014376F5BED1}" destId="{C1CEC653-2FBC-4B19-B4BC-2C82D0AD729E}" srcOrd="0" destOrd="0" presId="urn:microsoft.com/office/officeart/2018/5/layout/IconLeafLabelList"/>
    <dgm:cxn modelId="{332D7DE8-4121-47B0-94EF-033ADFA3EA24}" srcId="{8AF7DE80-6D90-4C0E-B30F-38F164F39C70}" destId="{22A61623-146F-4774-9F58-014376F5BED1}" srcOrd="1" destOrd="0" parTransId="{74C7199F-B94E-47BE-883A-DBD5E8C4D71E}" sibTransId="{BFDF4B6B-1C1E-4A57-8CA3-CB226FCA53A9}"/>
    <dgm:cxn modelId="{EA98DAF8-1AAA-4E3C-9F98-BFAA8F962897}" type="presOf" srcId="{8AF7DE80-6D90-4C0E-B30F-38F164F39C70}" destId="{3B37B7D1-F168-493A-9E47-56C222324ED8}" srcOrd="0" destOrd="0" presId="urn:microsoft.com/office/officeart/2018/5/layout/IconLeafLabelList"/>
    <dgm:cxn modelId="{BFC8F89B-D021-4ADC-91FE-E0380FBC9C55}" type="presParOf" srcId="{3B37B7D1-F168-493A-9E47-56C222324ED8}" destId="{B293B7AC-15A1-4E2F-BD33-DAE0C7601727}" srcOrd="0" destOrd="0" presId="urn:microsoft.com/office/officeart/2018/5/layout/IconLeafLabelList"/>
    <dgm:cxn modelId="{275BD791-FC26-4422-8C59-3B66747CEF52}" type="presParOf" srcId="{B293B7AC-15A1-4E2F-BD33-DAE0C7601727}" destId="{8DAE9EE4-0BEE-451F-B1C4-C218589E929C}" srcOrd="0" destOrd="0" presId="urn:microsoft.com/office/officeart/2018/5/layout/IconLeafLabelList"/>
    <dgm:cxn modelId="{2F29BD64-BC63-450F-822B-5BBCBFE2BEFB}" type="presParOf" srcId="{B293B7AC-15A1-4E2F-BD33-DAE0C7601727}" destId="{FA93C813-0F31-4C88-AAF8-416A183EF486}" srcOrd="1" destOrd="0" presId="urn:microsoft.com/office/officeart/2018/5/layout/IconLeafLabelList"/>
    <dgm:cxn modelId="{23FD72BA-207E-456E-AAF0-575A93A982E4}" type="presParOf" srcId="{B293B7AC-15A1-4E2F-BD33-DAE0C7601727}" destId="{AC9654C3-8620-4294-BE1A-969AE5513FB6}" srcOrd="2" destOrd="0" presId="urn:microsoft.com/office/officeart/2018/5/layout/IconLeafLabelList"/>
    <dgm:cxn modelId="{EF1AC196-2E73-4A28-B636-B2903C682478}" type="presParOf" srcId="{B293B7AC-15A1-4E2F-BD33-DAE0C7601727}" destId="{A5B0B9B6-37D7-49B8-B2CB-07309272A090}" srcOrd="3" destOrd="0" presId="urn:microsoft.com/office/officeart/2018/5/layout/IconLeafLabelList"/>
    <dgm:cxn modelId="{4CB9A920-676C-484D-B0EE-77ECCFC8E870}" type="presParOf" srcId="{3B37B7D1-F168-493A-9E47-56C222324ED8}" destId="{2354DBC4-6647-43C9-B8A2-C77998547C39}" srcOrd="1" destOrd="0" presId="urn:microsoft.com/office/officeart/2018/5/layout/IconLeafLabelList"/>
    <dgm:cxn modelId="{2812BAD4-10FC-42E1-9B1F-5C684366D334}" type="presParOf" srcId="{3B37B7D1-F168-493A-9E47-56C222324ED8}" destId="{CF1FF239-FB66-4EB8-B1C5-F2E8B316FDAF}" srcOrd="2" destOrd="0" presId="urn:microsoft.com/office/officeart/2018/5/layout/IconLeafLabelList"/>
    <dgm:cxn modelId="{D09C4F44-A1CC-424F-8AD9-51F2FB6446D2}" type="presParOf" srcId="{CF1FF239-FB66-4EB8-B1C5-F2E8B316FDAF}" destId="{5C1F690B-8D8A-4A47-A23B-8B2FAD314394}" srcOrd="0" destOrd="0" presId="urn:microsoft.com/office/officeart/2018/5/layout/IconLeafLabelList"/>
    <dgm:cxn modelId="{B9A158F1-C638-43DC-9C95-4611C7B769D1}" type="presParOf" srcId="{CF1FF239-FB66-4EB8-B1C5-F2E8B316FDAF}" destId="{8F40F9C9-5813-4014-8E23-94ED22710348}" srcOrd="1" destOrd="0" presId="urn:microsoft.com/office/officeart/2018/5/layout/IconLeafLabelList"/>
    <dgm:cxn modelId="{47D49D97-11A0-43F8-92B8-657756F630B8}" type="presParOf" srcId="{CF1FF239-FB66-4EB8-B1C5-F2E8B316FDAF}" destId="{E9BEF647-5986-440D-A36C-BAC51112ED84}" srcOrd="2" destOrd="0" presId="urn:microsoft.com/office/officeart/2018/5/layout/IconLeafLabelList"/>
    <dgm:cxn modelId="{E67A9F01-F22B-4154-81C8-A112DF9F4D19}" type="presParOf" srcId="{CF1FF239-FB66-4EB8-B1C5-F2E8B316FDAF}" destId="{C1CEC653-2FBC-4B19-B4BC-2C82D0AD729E}" srcOrd="3" destOrd="0" presId="urn:microsoft.com/office/officeart/2018/5/layout/IconLeafLabelList"/>
    <dgm:cxn modelId="{A9CB9334-CE94-4C7B-B1EB-F91DD8618675}" type="presParOf" srcId="{3B37B7D1-F168-493A-9E47-56C222324ED8}" destId="{CF9A9E37-7256-49FB-BA77-1DB83D426CA3}" srcOrd="3" destOrd="0" presId="urn:microsoft.com/office/officeart/2018/5/layout/IconLeafLabelList"/>
    <dgm:cxn modelId="{0302D696-10EC-40C9-B53F-4E105A85AE52}" type="presParOf" srcId="{3B37B7D1-F168-493A-9E47-56C222324ED8}" destId="{66CEF6BA-45BA-4B55-8059-F1EBAA2E8E87}" srcOrd="4" destOrd="0" presId="urn:microsoft.com/office/officeart/2018/5/layout/IconLeafLabelList"/>
    <dgm:cxn modelId="{E88978F5-F1CF-42CE-8C0A-F8809793EADE}" type="presParOf" srcId="{66CEF6BA-45BA-4B55-8059-F1EBAA2E8E87}" destId="{F267F0C6-0BB1-4F62-9C58-EB29AA6CB009}" srcOrd="0" destOrd="0" presId="urn:microsoft.com/office/officeart/2018/5/layout/IconLeafLabelList"/>
    <dgm:cxn modelId="{E26FC042-D3DA-4AB7-B8AF-B7DEC858EDE9}" type="presParOf" srcId="{66CEF6BA-45BA-4B55-8059-F1EBAA2E8E87}" destId="{24055A41-FA78-4C38-9550-011482568573}" srcOrd="1" destOrd="0" presId="urn:microsoft.com/office/officeart/2018/5/layout/IconLeafLabelList"/>
    <dgm:cxn modelId="{C6A4BD8E-083C-4F93-B1FB-FA6581758915}" type="presParOf" srcId="{66CEF6BA-45BA-4B55-8059-F1EBAA2E8E87}" destId="{21E613B8-957F-4DF1-972D-F2B9A825AE0C}" srcOrd="2" destOrd="0" presId="urn:microsoft.com/office/officeart/2018/5/layout/IconLeafLabelList"/>
    <dgm:cxn modelId="{A16737D0-B6FD-47E5-8072-536C0AF8081C}" type="presParOf" srcId="{66CEF6BA-45BA-4B55-8059-F1EBAA2E8E87}" destId="{4EB63AA4-5AED-4B01-A369-DF290496D2C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BA883-73D1-4656-903E-E6E456F24676}">
      <dsp:nvSpPr>
        <dsp:cNvPr id="0" name=""/>
        <dsp:cNvSpPr/>
      </dsp:nvSpPr>
      <dsp:spPr>
        <a:xfrm>
          <a:off x="30796" y="0"/>
          <a:ext cx="10985371" cy="773809"/>
        </a:xfrm>
        <a:prstGeom prst="roundRect">
          <a:avLst/>
        </a:prstGeom>
        <a:solidFill>
          <a:schemeClr val="accent5">
            <a:lumMod val="60000"/>
            <a:lumOff val="40000"/>
          </a:schemeClr>
        </a:solidFill>
        <a:ln w="12700" cap="flat" cmpd="sng" algn="ctr">
          <a:solidFill>
            <a:schemeClr val="accent5">
              <a:shade val="15000"/>
            </a:schemeClr>
          </a:solidFill>
          <a:prstDash val="solid"/>
          <a:extLst>
            <a:ext uri="{C807C97D-BFC1-408E-A445-0C87EB9F89A2}">
              <ask:lineSketchStyleProps xmlns:ask="http://schemas.microsoft.com/office/drawing/2018/sketchyshapes">
                <ask:type>
                  <ask:lineSketchFreehand/>
                </ask:type>
              </ask:lineSketchStyleProps>
            </a:ext>
          </a:extLst>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AU" sz="3900" i="1" kern="1200" dirty="0">
              <a:solidFill>
                <a:srgbClr val="002060"/>
              </a:solidFill>
            </a:rPr>
            <a:t>Lived Expertise </a:t>
          </a:r>
          <a:r>
            <a:rPr lang="en-AU" sz="3900" kern="1200" dirty="0">
              <a:solidFill>
                <a:srgbClr val="002060"/>
              </a:solidFill>
            </a:rPr>
            <a:t>informs Lived Experience work</a:t>
          </a:r>
        </a:p>
      </dsp:txBody>
      <dsp:txXfrm>
        <a:off x="68570" y="37774"/>
        <a:ext cx="10909823" cy="698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E9EE4-0BEE-451F-B1C4-C218589E929C}">
      <dsp:nvSpPr>
        <dsp:cNvPr id="0" name=""/>
        <dsp:cNvSpPr/>
      </dsp:nvSpPr>
      <dsp:spPr>
        <a:xfrm>
          <a:off x="392031" y="1523025"/>
          <a:ext cx="1132312" cy="11323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93C813-0F31-4C88-AAF8-416A183EF486}">
      <dsp:nvSpPr>
        <dsp:cNvPr id="0" name=""/>
        <dsp:cNvSpPr/>
      </dsp:nvSpPr>
      <dsp:spPr>
        <a:xfrm>
          <a:off x="633343" y="1764337"/>
          <a:ext cx="649687" cy="649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B0B9B6-37D7-49B8-B2CB-07309272A090}">
      <dsp:nvSpPr>
        <dsp:cNvPr id="0" name=""/>
        <dsp:cNvSpPr/>
      </dsp:nvSpPr>
      <dsp:spPr>
        <a:xfrm>
          <a:off x="30062" y="3008025"/>
          <a:ext cx="185625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baseline="0" dirty="0"/>
            <a:t>- Lived and Living Experience facilitated support spaces</a:t>
          </a:r>
          <a:endParaRPr lang="en-US" sz="1600" kern="1200" dirty="0"/>
        </a:p>
      </dsp:txBody>
      <dsp:txXfrm>
        <a:off x="30062" y="3008025"/>
        <a:ext cx="1856250" cy="1012500"/>
      </dsp:txXfrm>
    </dsp:sp>
    <dsp:sp modelId="{5C1F690B-8D8A-4A47-A23B-8B2FAD314394}">
      <dsp:nvSpPr>
        <dsp:cNvPr id="0" name=""/>
        <dsp:cNvSpPr/>
      </dsp:nvSpPr>
      <dsp:spPr>
        <a:xfrm>
          <a:off x="2573124" y="1523025"/>
          <a:ext cx="1132312" cy="11323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40F9C9-5813-4014-8E23-94ED22710348}">
      <dsp:nvSpPr>
        <dsp:cNvPr id="0" name=""/>
        <dsp:cNvSpPr/>
      </dsp:nvSpPr>
      <dsp:spPr>
        <a:xfrm>
          <a:off x="2814437" y="1764337"/>
          <a:ext cx="649687" cy="649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CEC653-2FBC-4B19-B4BC-2C82D0AD729E}">
      <dsp:nvSpPr>
        <dsp:cNvPr id="0" name=""/>
        <dsp:cNvSpPr/>
      </dsp:nvSpPr>
      <dsp:spPr>
        <a:xfrm>
          <a:off x="2211156" y="3008025"/>
          <a:ext cx="185625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baseline="0" dirty="0"/>
            <a:t>- Lived and Living Experience  led training on use of personal story</a:t>
          </a:r>
          <a:endParaRPr lang="en-US" sz="1400" kern="1200" dirty="0"/>
        </a:p>
      </dsp:txBody>
      <dsp:txXfrm>
        <a:off x="2211156" y="3008025"/>
        <a:ext cx="1856250" cy="1012500"/>
      </dsp:txXfrm>
    </dsp:sp>
    <dsp:sp modelId="{F267F0C6-0BB1-4F62-9C58-EB29AA6CB009}">
      <dsp:nvSpPr>
        <dsp:cNvPr id="0" name=""/>
        <dsp:cNvSpPr/>
      </dsp:nvSpPr>
      <dsp:spPr>
        <a:xfrm>
          <a:off x="4754218" y="1523025"/>
          <a:ext cx="1132312" cy="11323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055A41-FA78-4C38-9550-011482568573}">
      <dsp:nvSpPr>
        <dsp:cNvPr id="0" name=""/>
        <dsp:cNvSpPr/>
      </dsp:nvSpPr>
      <dsp:spPr>
        <a:xfrm>
          <a:off x="4995531" y="1764337"/>
          <a:ext cx="649687" cy="649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B63AA4-5AED-4B01-A369-DF290496D2CE}">
      <dsp:nvSpPr>
        <dsp:cNvPr id="0" name=""/>
        <dsp:cNvSpPr/>
      </dsp:nvSpPr>
      <dsp:spPr>
        <a:xfrm>
          <a:off x="4392249" y="3008025"/>
          <a:ext cx="185625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baseline="0" dirty="0"/>
            <a:t>- Lived and Living Experience  perspectives and safe disclosure in policy</a:t>
          </a:r>
          <a:endParaRPr lang="en-US" sz="1400" kern="1200" dirty="0"/>
        </a:p>
      </dsp:txBody>
      <dsp:txXfrm>
        <a:off x="4392249" y="3008025"/>
        <a:ext cx="1856250" cy="10125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AU"/>
          </a:p>
        </p:txBody>
      </p:sp>
      <p:sp>
        <p:nvSpPr>
          <p:cNvPr id="3" name="Date Placeholder 2"/>
          <p:cNvSpPr>
            <a:spLocks noGrp="1"/>
          </p:cNvSpPr>
          <p:nvPr>
            <p:ph type="dt" idx="1"/>
          </p:nvPr>
        </p:nvSpPr>
        <p:spPr>
          <a:xfrm>
            <a:off x="3901699" y="0"/>
            <a:ext cx="2984871" cy="502676"/>
          </a:xfrm>
          <a:prstGeom prst="rect">
            <a:avLst/>
          </a:prstGeom>
        </p:spPr>
        <p:txBody>
          <a:bodyPr vert="horz" lIns="96606" tIns="48303" rIns="96606" bIns="48303" rtlCol="0"/>
          <a:lstStyle>
            <a:lvl1pPr algn="r">
              <a:defRPr sz="1300"/>
            </a:lvl1pPr>
          </a:lstStyle>
          <a:p>
            <a:fld id="{039D61D4-C3B2-4243-B3A8-032BD3C132E5}" type="datetimeFigureOut">
              <a:rPr lang="en-AU" smtClean="0"/>
              <a:t>21/11/2024</a:t>
            </a:fld>
            <a:endParaRPr lang="en-AU"/>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AU"/>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516040"/>
            <a:ext cx="2984871" cy="502674"/>
          </a:xfrm>
          <a:prstGeom prst="rect">
            <a:avLst/>
          </a:prstGeom>
        </p:spPr>
        <p:txBody>
          <a:bodyPr vert="horz" lIns="96606" tIns="48303" rIns="96606" bIns="48303" rtlCol="0" anchor="b"/>
          <a:lstStyle>
            <a:lvl1pPr algn="l">
              <a:defRPr sz="1300"/>
            </a:lvl1pPr>
          </a:lstStyle>
          <a:p>
            <a:endParaRPr lang="en-AU"/>
          </a:p>
        </p:txBody>
      </p:sp>
      <p:sp>
        <p:nvSpPr>
          <p:cNvPr id="7" name="Slide Number Placeholder 6"/>
          <p:cNvSpPr>
            <a:spLocks noGrp="1"/>
          </p:cNvSpPr>
          <p:nvPr>
            <p:ph type="sldNum" sz="quarter" idx="5"/>
          </p:nvPr>
        </p:nvSpPr>
        <p:spPr>
          <a:xfrm>
            <a:off x="3901699" y="9516040"/>
            <a:ext cx="2984871" cy="502674"/>
          </a:xfrm>
          <a:prstGeom prst="rect">
            <a:avLst/>
          </a:prstGeom>
        </p:spPr>
        <p:txBody>
          <a:bodyPr vert="horz" lIns="96606" tIns="48303" rIns="96606" bIns="48303" rtlCol="0" anchor="b"/>
          <a:lstStyle>
            <a:lvl1pPr algn="r">
              <a:defRPr sz="1300"/>
            </a:lvl1pPr>
          </a:lstStyle>
          <a:p>
            <a:fld id="{390AEEC3-0B51-4ECA-8055-F81C0549E9AB}" type="slidenum">
              <a:rPr lang="en-AU" smtClean="0"/>
              <a:t>‹#›</a:t>
            </a:fld>
            <a:endParaRPr lang="en-AU"/>
          </a:p>
        </p:txBody>
      </p:sp>
    </p:spTree>
    <p:extLst>
      <p:ext uri="{BB962C8B-B14F-4D97-AF65-F5344CB8AC3E}">
        <p14:creationId xmlns:p14="http://schemas.microsoft.com/office/powerpoint/2010/main" val="772751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p:cNvSpPr>
            <a:spLocks noGrp="1"/>
          </p:cNvSpPr>
          <p:nvPr>
            <p:ph type="sldNum" sz="quarter" idx="5"/>
          </p:nvPr>
        </p:nvSpPr>
        <p:spPr/>
        <p:txBody>
          <a:bodyPr/>
          <a:lstStyle/>
          <a:p>
            <a:fld id="{390AEEC3-0B51-4ECA-8055-F81C0549E9AB}" type="slidenum">
              <a:rPr lang="en-AU" smtClean="0"/>
              <a:t>1</a:t>
            </a:fld>
            <a:endParaRPr lang="en-AU"/>
          </a:p>
        </p:txBody>
      </p:sp>
    </p:spTree>
    <p:extLst>
      <p:ext uri="{BB962C8B-B14F-4D97-AF65-F5344CB8AC3E}">
        <p14:creationId xmlns:p14="http://schemas.microsoft.com/office/powerpoint/2010/main" val="1671887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Lived Expertise is a distinct discipline, informed by a set of values, principles and practices that are uniquely developed from experiential learning and an emphasis on human rights and systems change.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p:cNvSpPr>
            <a:spLocks noGrp="1"/>
          </p:cNvSpPr>
          <p:nvPr>
            <p:ph type="sldNum" sz="quarter" idx="5"/>
          </p:nvPr>
        </p:nvSpPr>
        <p:spPr/>
        <p:txBody>
          <a:bodyPr/>
          <a:lstStyle/>
          <a:p>
            <a:fld id="{390AEEC3-0B51-4ECA-8055-F81C0549E9AB}" type="slidenum">
              <a:rPr lang="en-AU" smtClean="0"/>
              <a:t>10</a:t>
            </a:fld>
            <a:endParaRPr lang="en-AU"/>
          </a:p>
        </p:txBody>
      </p:sp>
    </p:spTree>
    <p:extLst>
      <p:ext uri="{BB962C8B-B14F-4D97-AF65-F5344CB8AC3E}">
        <p14:creationId xmlns:p14="http://schemas.microsoft.com/office/powerpoint/2010/main" val="4196468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0209" rtl="0" eaLnBrk="1" fontAlgn="auto" latinLnBrk="0" hangingPunct="1">
              <a:lnSpc>
                <a:spcPct val="100000"/>
              </a:lnSpc>
              <a:spcBef>
                <a:spcPts val="0"/>
              </a:spcBef>
              <a:spcAft>
                <a:spcPts val="0"/>
              </a:spcAft>
              <a:buClrTx/>
              <a:buSzTx/>
              <a:buFontTx/>
              <a:buNone/>
              <a:tabLst/>
              <a:defRPr/>
            </a:pPr>
            <a:r>
              <a:rPr lang="en-AU" baseline="0" dirty="0"/>
              <a:t>Lived Expertise draws from the collective knowledge base and applies both individual and collective knowledge for the benefit of others. </a:t>
            </a:r>
          </a:p>
          <a:p>
            <a:pPr marL="0" marR="0" lvl="0" indent="0" algn="l" defTabSz="1140209"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p:cNvSpPr>
            <a:spLocks noGrp="1"/>
          </p:cNvSpPr>
          <p:nvPr>
            <p:ph type="sldNum" sz="quarter" idx="5"/>
          </p:nvPr>
        </p:nvSpPr>
        <p:spPr/>
        <p:txBody>
          <a:bodyPr/>
          <a:lstStyle/>
          <a:p>
            <a:fld id="{390AEEC3-0B51-4ECA-8055-F81C0549E9AB}" type="slidenum">
              <a:rPr lang="en-AU" smtClean="0"/>
              <a:t>11</a:t>
            </a:fld>
            <a:endParaRPr lang="en-AU"/>
          </a:p>
        </p:txBody>
      </p:sp>
    </p:spTree>
    <p:extLst>
      <p:ext uri="{BB962C8B-B14F-4D97-AF65-F5344CB8AC3E}">
        <p14:creationId xmlns:p14="http://schemas.microsoft.com/office/powerpoint/2010/main" val="3656285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are different informing role types as well as specialisations that increase the relevance and validity for people from diverse backgrounds, cultures, identifications and experiences. Lived-Living Experience roles also have many functions and position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People in senior or leadership Lived Experience roles must hold deep discipline knowledge, like any other profession, and in positions of influence, drawing from that knowledge can ensure authentic Lived Experience perspectives have real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0AEEC3-0B51-4ECA-8055-F81C0549E9AB}" type="slidenum">
              <a:rPr lang="en-AU" smtClean="0"/>
              <a:t>12</a:t>
            </a:fld>
            <a:endParaRPr lang="en-AU"/>
          </a:p>
        </p:txBody>
      </p:sp>
    </p:spTree>
    <p:extLst>
      <p:ext uri="{BB962C8B-B14F-4D97-AF65-F5344CB8AC3E}">
        <p14:creationId xmlns:p14="http://schemas.microsoft.com/office/powerpoint/2010/main" val="1099763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the value of people with lived experience across non-designated positions is warmly acknowledged, designated roles allow fidelity to the discipline of Lived Expertise, without competing priorities from another profession or discipline lenses. </a:t>
            </a:r>
          </a:p>
          <a:p>
            <a:endParaRPr lang="en-AU" dirty="0"/>
          </a:p>
          <a:p>
            <a:r>
              <a:rPr lang="en-AU" dirty="0"/>
              <a:t>This then allows Lived Experience principles and practices to be best represented and implemented.</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p:cNvSpPr>
            <a:spLocks noGrp="1"/>
          </p:cNvSpPr>
          <p:nvPr>
            <p:ph type="sldNum" sz="quarter" idx="5"/>
          </p:nvPr>
        </p:nvSpPr>
        <p:spPr/>
        <p:txBody>
          <a:bodyPr/>
          <a:lstStyle/>
          <a:p>
            <a:fld id="{390AEEC3-0B51-4ECA-8055-F81C0549E9AB}" type="slidenum">
              <a:rPr lang="en-AU" smtClean="0"/>
              <a:t>13</a:t>
            </a:fld>
            <a:endParaRPr lang="en-AU"/>
          </a:p>
        </p:txBody>
      </p:sp>
    </p:spTree>
    <p:extLst>
      <p:ext uri="{BB962C8B-B14F-4D97-AF65-F5344CB8AC3E}">
        <p14:creationId xmlns:p14="http://schemas.microsoft.com/office/powerpoint/2010/main" val="784453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benefits of well-supported and designed Lived-Living Experience workforces are broad and deep. I will now skim the surface of a few key areas that relate to how Lived Experience roles contribute to reform efforts.</a:t>
            </a:r>
          </a:p>
          <a:p>
            <a:pPr defTabSz="1021226">
              <a:defRPr/>
            </a:pPr>
            <a:endParaRPr lang="en-AU" sz="1300" dirty="0">
              <a:ea typeface="ＭＳ Ｐゴシック" charset="0"/>
              <a:cs typeface="ＭＳ Ｐゴシック" charset="0"/>
            </a:endParaRPr>
          </a:p>
          <a:p>
            <a:pPr defTabSz="1021226">
              <a:defRPr/>
            </a:pPr>
            <a:endParaRPr lang="en-AU" sz="1300" dirty="0">
              <a:ea typeface="ＭＳ Ｐゴシック" charset="0"/>
              <a:cs typeface="ＭＳ Ｐゴシック" charset="0"/>
            </a:endParaRPr>
          </a:p>
          <a:p>
            <a:pPr defTabSz="1021226">
              <a:defRPr/>
            </a:pPr>
            <a:r>
              <a:rPr lang="en-US" b="1" baseline="0" dirty="0"/>
              <a:t>NEXT SLIDE</a:t>
            </a:r>
            <a:endParaRPr lang="en-AU" b="1" dirty="0"/>
          </a:p>
          <a:p>
            <a:endParaRPr lang="en-AU" dirty="0"/>
          </a:p>
        </p:txBody>
      </p:sp>
      <p:sp>
        <p:nvSpPr>
          <p:cNvPr id="4" name="Slide Number Placeholder 3"/>
          <p:cNvSpPr>
            <a:spLocks noGrp="1"/>
          </p:cNvSpPr>
          <p:nvPr>
            <p:ph type="sldNum" sz="quarter" idx="10"/>
          </p:nvPr>
        </p:nvSpPr>
        <p:spPr/>
        <p:txBody>
          <a:bodyPr/>
          <a:lstStyle/>
          <a:p>
            <a:fld id="{ABFC4EE5-1881-4921-BD2A-7429CE393D15}" type="slidenum">
              <a:rPr lang="en-AU" smtClean="0"/>
              <a:t>14</a:t>
            </a:fld>
            <a:endParaRPr lang="en-AU"/>
          </a:p>
        </p:txBody>
      </p:sp>
    </p:spTree>
    <p:extLst>
      <p:ext uri="{BB962C8B-B14F-4D97-AF65-F5344CB8AC3E}">
        <p14:creationId xmlns:p14="http://schemas.microsoft.com/office/powerpoint/2010/main" val="79889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Concepts of personal recovery are still relatively new to health professions and the service system. Whereas personal recovery was first devised and championed by people with lived experience in the 1800s. Lived experience roles exemplify recovery and promote increased recovery understanding and engagement throughout the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concepts of personal recovery that might seem fuzzy to people who haven’t walked the journey themselves, are very real and have been learned directly by people with Lived Expertise, who understand the ‘inside’ stuff that happens on someone’s journey of healing.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dirty="0"/>
          </a:p>
        </p:txBody>
      </p:sp>
      <p:sp>
        <p:nvSpPr>
          <p:cNvPr id="4" name="Slide Number Placeholder 3"/>
          <p:cNvSpPr>
            <a:spLocks noGrp="1"/>
          </p:cNvSpPr>
          <p:nvPr>
            <p:ph type="sldNum" sz="quarter" idx="10"/>
          </p:nvPr>
        </p:nvSpPr>
        <p:spPr/>
        <p:txBody>
          <a:bodyPr/>
          <a:lstStyle/>
          <a:p>
            <a:fld id="{390AEEC3-0B51-4ECA-8055-F81C0549E9AB}" type="slidenum">
              <a:rPr lang="en-AU" smtClean="0"/>
              <a:t>15</a:t>
            </a:fld>
            <a:endParaRPr lang="en-AU"/>
          </a:p>
        </p:txBody>
      </p:sp>
    </p:spTree>
    <p:extLst>
      <p:ext uri="{BB962C8B-B14F-4D97-AF65-F5344CB8AC3E}">
        <p14:creationId xmlns:p14="http://schemas.microsoft.com/office/powerpoint/2010/main" val="3682623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Belief is a core</a:t>
            </a:r>
            <a:r>
              <a:rPr lang="en-AU" baseline="0" dirty="0"/>
              <a:t> concept of Recovery that is slippery to grasp.  Designated Lived Experience workers understand the role of belief in healing and how to assist others to believe. They can help supporters and service providers to understand how </a:t>
            </a:r>
            <a:r>
              <a:rPr lang="en-AU" i="1" baseline="0" dirty="0"/>
              <a:t>their</a:t>
            </a:r>
            <a:r>
              <a:rPr lang="en-AU" baseline="0" dirty="0"/>
              <a:t> belief could be the most valuable thing they give to someone in crisis. </a:t>
            </a:r>
          </a:p>
          <a:p>
            <a:endParaRPr lang="en-AU" dirty="0"/>
          </a:p>
          <a:p>
            <a:pPr marL="0" marR="0" lvl="0" indent="0" algn="l" defTabSz="933384" rtl="0" eaLnBrk="1" fontAlgn="auto" latinLnBrk="0" hangingPunct="1">
              <a:lnSpc>
                <a:spcPct val="100000"/>
              </a:lnSpc>
              <a:spcBef>
                <a:spcPts val="0"/>
              </a:spcBef>
              <a:spcAft>
                <a:spcPts val="0"/>
              </a:spcAft>
              <a:buClrTx/>
              <a:buSzTx/>
              <a:buFontTx/>
              <a:buNone/>
              <a:tabLst/>
              <a:defRPr/>
            </a:pPr>
            <a:r>
              <a:rPr lang="en-AU" baseline="0" dirty="0"/>
              <a:t>Even if we have to re-visit difficult times again and again, and many of us do! People in designated roles are proof that you can get back on the horse time after time and learn skills to handle feelings that may have seemed impossible during crisis. Without hope, there is no real motivation to try, and personal recovery is therefore much less likely. Lived Experience roles often inspire hope, just by showing up.</a:t>
            </a:r>
          </a:p>
          <a:p>
            <a:pPr marL="0" marR="0" lvl="0" indent="0" algn="l" defTabSz="933384" rtl="0" eaLnBrk="1" fontAlgn="auto" latinLnBrk="0" hangingPunct="1">
              <a:lnSpc>
                <a:spcPct val="100000"/>
              </a:lnSpc>
              <a:spcBef>
                <a:spcPts val="0"/>
              </a:spcBef>
              <a:spcAft>
                <a:spcPts val="0"/>
              </a:spcAft>
              <a:buClrTx/>
              <a:buSzTx/>
              <a:buFontTx/>
              <a:buNone/>
              <a:tabLst/>
              <a:defRPr/>
            </a:pPr>
            <a:endParaRPr lang="en-AU" b="1" i="0" baseline="0" dirty="0"/>
          </a:p>
          <a:p>
            <a:pPr marL="0" marR="0" lvl="0" indent="0" algn="l" defTabSz="933384" rtl="0" eaLnBrk="1" fontAlgn="auto" latinLnBrk="0" hangingPunct="1">
              <a:lnSpc>
                <a:spcPct val="100000"/>
              </a:lnSpc>
              <a:spcBef>
                <a:spcPts val="0"/>
              </a:spcBef>
              <a:spcAft>
                <a:spcPts val="0"/>
              </a:spcAft>
              <a:buClrTx/>
              <a:buSzTx/>
              <a:buFontTx/>
              <a:buNone/>
              <a:tabLst/>
              <a:defRPr/>
            </a:pPr>
            <a:r>
              <a:rPr lang="en-AU" b="1" i="0" baseline="0" dirty="0"/>
              <a:t>NEXT SLIDE</a:t>
            </a:r>
          </a:p>
          <a:p>
            <a:endParaRPr lang="en-AU" dirty="0"/>
          </a:p>
        </p:txBody>
      </p:sp>
      <p:sp>
        <p:nvSpPr>
          <p:cNvPr id="4" name="Slide Number Placeholder 3"/>
          <p:cNvSpPr>
            <a:spLocks noGrp="1"/>
          </p:cNvSpPr>
          <p:nvPr>
            <p:ph type="sldNum" sz="quarter" idx="10"/>
          </p:nvPr>
        </p:nvSpPr>
        <p:spPr/>
        <p:txBody>
          <a:bodyPr/>
          <a:lstStyle/>
          <a:p>
            <a:fld id="{390AEEC3-0B51-4ECA-8055-F81C0549E9AB}" type="slidenum">
              <a:rPr lang="en-AU" smtClean="0"/>
              <a:t>16</a:t>
            </a:fld>
            <a:endParaRPr lang="en-AU"/>
          </a:p>
        </p:txBody>
      </p:sp>
    </p:spTree>
    <p:extLst>
      <p:ext uri="{BB962C8B-B14F-4D97-AF65-F5344CB8AC3E}">
        <p14:creationId xmlns:p14="http://schemas.microsoft.com/office/powerpoint/2010/main" val="2650180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21226" rtl="0" eaLnBrk="1" fontAlgn="auto" latinLnBrk="0" hangingPunct="1">
              <a:lnSpc>
                <a:spcPct val="100000"/>
              </a:lnSpc>
              <a:spcBef>
                <a:spcPts val="0"/>
              </a:spcBef>
              <a:spcAft>
                <a:spcPts val="0"/>
              </a:spcAft>
              <a:buClrTx/>
              <a:buSzTx/>
              <a:buFontTx/>
              <a:buNone/>
              <a:tabLst/>
              <a:defRPr/>
            </a:pPr>
            <a:r>
              <a:rPr lang="en-AU" dirty="0"/>
              <a:t>Lived experience roles are successful in the engagement of people who historically avoid services or have had negative service experiences, as well as providing valuable assistance in ‘navigating’ the often-complex service system.</a:t>
            </a:r>
          </a:p>
          <a:p>
            <a:pPr marL="0" marR="0" lvl="0" indent="0" algn="l" defTabSz="1021226" rtl="0" eaLnBrk="1" fontAlgn="auto" latinLnBrk="0" hangingPunct="1">
              <a:lnSpc>
                <a:spcPct val="100000"/>
              </a:lnSpc>
              <a:spcBef>
                <a:spcPts val="0"/>
              </a:spcBef>
              <a:spcAft>
                <a:spcPts val="0"/>
              </a:spcAft>
              <a:buClrTx/>
              <a:buSzTx/>
              <a:buFontTx/>
              <a:buNone/>
              <a:tabLst/>
              <a:defRPr/>
            </a:pPr>
            <a:endParaRPr lang="en-AU" dirty="0"/>
          </a:p>
          <a:p>
            <a:pPr defTabSz="1021226">
              <a:defRPr/>
            </a:pPr>
            <a:r>
              <a:rPr lang="en-AU" sz="1200" dirty="0">
                <a:ea typeface="ＭＳ Ｐゴシック" charset="0"/>
                <a:cs typeface="ＭＳ Ｐゴシック" charset="0"/>
              </a:rPr>
              <a:t>Designated lived experience roles are necessary because they challenge stigma towards people accessing services by being out and proud with their own experiences. These findings correspond with the significant body of work, led by Professor Pat Corrigan in the US, on stigma reduction and the essential role of people with lived experience. Going forward,</a:t>
            </a:r>
            <a:r>
              <a:rPr lang="en-AU" sz="1200" baseline="0" dirty="0">
                <a:ea typeface="ＭＳ Ｐゴシック" charset="0"/>
                <a:cs typeface="ＭＳ Ｐゴシック" charset="0"/>
              </a:rPr>
              <a:t> research shows us, this can contribute to creating more psychologically safe and accepting work culture for all staff.</a:t>
            </a:r>
          </a:p>
          <a:p>
            <a:pPr defTabSz="1021226">
              <a:defRPr/>
            </a:pPr>
            <a:endParaRPr lang="en-AU" sz="1200" dirty="0">
              <a:ea typeface="ＭＳ Ｐゴシック" charset="0"/>
              <a:cs typeface="ＭＳ Ｐゴシック" charset="0"/>
            </a:endParaRPr>
          </a:p>
          <a:p>
            <a:pPr defTabSz="1021226">
              <a:defRPr/>
            </a:pPr>
            <a:r>
              <a:rPr lang="en-AU" sz="1200" b="1" dirty="0">
                <a:ea typeface="ＭＳ Ｐゴシック" charset="0"/>
                <a:cs typeface="ＭＳ Ｐゴシック" charset="0"/>
              </a:rPr>
              <a:t>NEXT SLIDE</a:t>
            </a:r>
          </a:p>
          <a:p>
            <a:endParaRPr lang="en-AU" dirty="0"/>
          </a:p>
        </p:txBody>
      </p:sp>
      <p:sp>
        <p:nvSpPr>
          <p:cNvPr id="4" name="Slide Number Placeholder 3"/>
          <p:cNvSpPr>
            <a:spLocks noGrp="1"/>
          </p:cNvSpPr>
          <p:nvPr>
            <p:ph type="sldNum" sz="quarter" idx="10"/>
          </p:nvPr>
        </p:nvSpPr>
        <p:spPr/>
        <p:txBody>
          <a:bodyPr/>
          <a:lstStyle/>
          <a:p>
            <a:fld id="{390AEEC3-0B51-4ECA-8055-F81C0549E9AB}" type="slidenum">
              <a:rPr lang="en-AU" smtClean="0"/>
              <a:t>17</a:t>
            </a:fld>
            <a:endParaRPr lang="en-AU"/>
          </a:p>
        </p:txBody>
      </p:sp>
    </p:spTree>
    <p:extLst>
      <p:ext uri="{BB962C8B-B14F-4D97-AF65-F5344CB8AC3E}">
        <p14:creationId xmlns:p14="http://schemas.microsoft.com/office/powerpoint/2010/main" val="4294385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If supported and respected Lived-Living Experience roles can promote a workplace culture where it’s safe for workers in other roles to disclose and be accepted by colleagues and supervisors.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is particularly important because we are kidding ourselves if we think the discrimination and stigma that does still exist in our service system doesn’t filter down and compromise how safe our service environments consequently are for people walking through the door.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Until and unless we eliminate these attitudes completely, we will not, and we cannot fulfil the mandate of the reform agenda.</a:t>
            </a:r>
            <a:endParaRPr lang="en-AU" sz="1200" dirty="0">
              <a:effectLst/>
              <a:latin typeface="+mn-lt"/>
            </a:endParaRP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a typeface="ＭＳ Ｐゴシック" charset="0"/>
              </a:rPr>
              <a:t>NEXT SLIDE</a:t>
            </a:r>
            <a:endParaRPr lang="en-US" b="1" i="0" baseline="0" dirty="0"/>
          </a:p>
          <a:p>
            <a:endParaRPr lang="en-AU" dirty="0"/>
          </a:p>
        </p:txBody>
      </p:sp>
      <p:sp>
        <p:nvSpPr>
          <p:cNvPr id="4" name="Slide Number Placeholder 3"/>
          <p:cNvSpPr>
            <a:spLocks noGrp="1"/>
          </p:cNvSpPr>
          <p:nvPr>
            <p:ph type="sldNum" sz="quarter" idx="10"/>
          </p:nvPr>
        </p:nvSpPr>
        <p:spPr/>
        <p:txBody>
          <a:bodyPr/>
          <a:lstStyle/>
          <a:p>
            <a:fld id="{390AEEC3-0B51-4ECA-8055-F81C0549E9AB}" type="slidenum">
              <a:rPr lang="en-AU" smtClean="0"/>
              <a:t>18</a:t>
            </a:fld>
            <a:endParaRPr lang="en-AU"/>
          </a:p>
        </p:txBody>
      </p:sp>
    </p:spTree>
    <p:extLst>
      <p:ext uri="{BB962C8B-B14F-4D97-AF65-F5344CB8AC3E}">
        <p14:creationId xmlns:p14="http://schemas.microsoft.com/office/powerpoint/2010/main" val="4182281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we’ve heard that Lived Expertise is a discrete discipline and building Lived-Living Experience Workforces can provide a multitude of benefits, particularly to progressing reform. But! Before the benefits we’ve outlined can be </a:t>
            </a:r>
            <a:r>
              <a:rPr lang="en-US" baseline="0" dirty="0" err="1"/>
              <a:t>realised</a:t>
            </a:r>
            <a:r>
              <a:rPr lang="en-US" baseline="0" dirty="0"/>
              <a:t> in a meaningful way, Lived Experience workforces must be well understood, accepted and respected.</a:t>
            </a:r>
          </a:p>
          <a:p>
            <a:r>
              <a:rPr lang="en-US" baseline="0" dirty="0"/>
              <a:t> </a:t>
            </a:r>
          </a:p>
          <a:p>
            <a:r>
              <a:rPr lang="en-US" baseline="0" dirty="0"/>
              <a:t>Senior and executive Leadership – people like yourselves, understanding and consequently valuing authentic Lived Experience perspectives and practice is key to fostering this understanding and respect. </a:t>
            </a:r>
          </a:p>
          <a:p>
            <a:endParaRPr lang="en-AU" dirty="0"/>
          </a:p>
          <a:p>
            <a:pPr defTabSz="966338"/>
            <a:r>
              <a:rPr lang="en-US" b="1" baseline="0" dirty="0"/>
              <a:t>NEXT SLIDE</a:t>
            </a:r>
            <a:endParaRPr lang="en-AU" b="1" baseline="0" dirty="0"/>
          </a:p>
          <a:p>
            <a:endParaRPr lang="en-AU" dirty="0"/>
          </a:p>
        </p:txBody>
      </p:sp>
      <p:sp>
        <p:nvSpPr>
          <p:cNvPr id="4" name="Slide Number Placeholder 3"/>
          <p:cNvSpPr>
            <a:spLocks noGrp="1"/>
          </p:cNvSpPr>
          <p:nvPr>
            <p:ph type="sldNum" sz="quarter" idx="10"/>
          </p:nvPr>
        </p:nvSpPr>
        <p:spPr/>
        <p:txBody>
          <a:bodyPr/>
          <a:lstStyle/>
          <a:p>
            <a:pPr>
              <a:defRPr/>
            </a:pPr>
            <a:fld id="{CA7AFC6E-D358-0F49-AE76-6232A1B805B8}" type="slidenum">
              <a:rPr lang="en-US" smtClean="0"/>
              <a:pPr>
                <a:defRPr/>
              </a:pPr>
              <a:t>19</a:t>
            </a:fld>
            <a:endParaRPr lang="en-US"/>
          </a:p>
        </p:txBody>
      </p:sp>
    </p:spTree>
    <p:extLst>
      <p:ext uri="{BB962C8B-B14F-4D97-AF65-F5344CB8AC3E}">
        <p14:creationId xmlns:p14="http://schemas.microsoft.com/office/powerpoint/2010/main" val="325216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would like to thank AUNTIE OR UNCLE …. And acknowledge the </a:t>
            </a:r>
            <a:r>
              <a:rPr lang="en-US" b="0" i="0" dirty="0" err="1">
                <a:solidFill>
                  <a:srgbClr val="040C28"/>
                </a:solidFill>
                <a:effectLst/>
                <a:latin typeface="Google Sans"/>
              </a:rPr>
              <a:t>Jagera</a:t>
            </a:r>
            <a:r>
              <a:rPr lang="en-US" b="0" i="0" dirty="0">
                <a:solidFill>
                  <a:srgbClr val="040C28"/>
                </a:solidFill>
                <a:effectLst/>
                <a:latin typeface="Google Sans"/>
              </a:rPr>
              <a:t> people and the </a:t>
            </a:r>
            <a:r>
              <a:rPr lang="en-US" b="0" i="0" dirty="0" err="1">
                <a:solidFill>
                  <a:srgbClr val="040C28"/>
                </a:solidFill>
                <a:effectLst/>
                <a:latin typeface="Google Sans"/>
              </a:rPr>
              <a:t>Turrbal</a:t>
            </a:r>
            <a:r>
              <a:rPr lang="en-US" b="0" i="0" dirty="0">
                <a:solidFill>
                  <a:srgbClr val="040C28"/>
                </a:solidFill>
                <a:effectLst/>
                <a:latin typeface="Google Sans"/>
              </a:rPr>
              <a:t> people</a:t>
            </a:r>
            <a:r>
              <a:rPr lang="en-US" b="0" i="0" dirty="0">
                <a:solidFill>
                  <a:srgbClr val="474747"/>
                </a:solidFill>
                <a:effectLst/>
                <a:latin typeface="Google Sans"/>
              </a:rPr>
              <a:t> </a:t>
            </a:r>
            <a:r>
              <a:rPr lang="en-AU" b="0" i="0" dirty="0">
                <a:solidFill>
                  <a:srgbClr val="474747"/>
                </a:solidFill>
                <a:effectLst/>
                <a:latin typeface="Google Sans"/>
              </a:rPr>
              <a:t>as the </a:t>
            </a:r>
            <a:r>
              <a:rPr lang="en-AU" dirty="0"/>
              <a:t>Traditional custodians of the unceded lands upon which we are meeting.</a:t>
            </a:r>
            <a:r>
              <a:rPr lang="en-AU" baseline="0" dirty="0"/>
              <a:t> </a:t>
            </a:r>
          </a:p>
          <a:p>
            <a:endParaRPr lang="en-AU" baseline="0" dirty="0"/>
          </a:p>
          <a:p>
            <a:r>
              <a:rPr lang="en-AU" dirty="0"/>
              <a:t>I pay my respects to Elders past and present and thank them </a:t>
            </a:r>
            <a:r>
              <a:rPr lang="en-US" dirty="0"/>
              <a:t>for their cultural knowledge and deep connection to land, sea and community. I pay my deep and heartfelt respect to these essential leaders and thank them for their guidance. Always was, always will be, Aboriginal land.</a:t>
            </a:r>
            <a:endParaRPr lang="en-US" baseline="0" dirty="0"/>
          </a:p>
          <a:p>
            <a:endParaRPr lang="en-US" baseline="0" dirty="0"/>
          </a:p>
          <a:p>
            <a:r>
              <a:rPr lang="en-US" baseline="0" dirty="0"/>
              <a:t>I would like to recognise all the folk attending who have their own significant lived experience and pay respect to the giants who came before us, blazing these trails and upon whose shoulders we now stand.</a:t>
            </a:r>
          </a:p>
          <a:p>
            <a:endParaRPr lang="en-US" baseline="0" dirty="0"/>
          </a:p>
          <a:p>
            <a:r>
              <a:rPr lang="en-US" baseline="0" dirty="0"/>
              <a:t>I am a middle-aged woman of medium height and weight with long brown hair, light skin and black framed glasses.</a:t>
            </a:r>
          </a:p>
          <a:p>
            <a:endParaRPr lang="en-US" baseline="0"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AU" sz="1200" b="1" i="0" kern="1200" baseline="0" dirty="0">
                <a:solidFill>
                  <a:schemeClr val="tx1"/>
                </a:solidFill>
                <a:effectLst/>
                <a:latin typeface="+mn-lt"/>
                <a:ea typeface="ＭＳ Ｐゴシック" charset="0"/>
              </a:rPr>
              <a:t>NEXT SLIDE</a:t>
            </a:r>
            <a:endParaRPr lang="en-US" b="1" i="0"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7368731-C7E4-6F48-BB60-3D6BFE7FEB85}" type="slidenum">
              <a:rPr lang="en-US" smtClean="0"/>
              <a:t>2</a:t>
            </a:fld>
            <a:endParaRPr lang="en-US"/>
          </a:p>
        </p:txBody>
      </p:sp>
    </p:spTree>
    <p:extLst>
      <p:ext uri="{BB962C8B-B14F-4D97-AF65-F5344CB8AC3E}">
        <p14:creationId xmlns:p14="http://schemas.microsoft.com/office/powerpoint/2010/main" val="363957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want to zero in for a moment on the term ‘authentic’. What we often see are Lived-Living Experience roles being asked</a:t>
            </a:r>
            <a:r>
              <a:rPr lang="en-AU" baseline="0" dirty="0"/>
              <a:t> to shrink and ‘fit into’ the existing system, to modify our practice to align with what is already being done by other professions. This of course disenables the kinds of transformative change that can occur when </a:t>
            </a:r>
            <a:r>
              <a:rPr lang="en-AU" b="0" baseline="0" dirty="0"/>
              <a:t>Lived-Living Experience practices are </a:t>
            </a:r>
            <a:r>
              <a:rPr lang="en-AU" baseline="0" dirty="0"/>
              <a:t>embedded within services and systems and intentionally used to contribute to the reform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it’s not enough to build Lived-Living Experience workforces, senior leaders and others need to also understand and value authentic Lived Experience perspectives </a:t>
            </a:r>
            <a:r>
              <a:rPr lang="en-AU" baseline="0" dirty="0"/>
              <a:t>to reap the potential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NEXT SLIDE</a:t>
            </a:r>
            <a:endParaRPr lang="en-AU" b="1" dirty="0"/>
          </a:p>
          <a:p>
            <a:endParaRPr lang="en-AU" dirty="0"/>
          </a:p>
        </p:txBody>
      </p:sp>
      <p:sp>
        <p:nvSpPr>
          <p:cNvPr id="4" name="Slide Number Placeholder 3"/>
          <p:cNvSpPr>
            <a:spLocks noGrp="1"/>
          </p:cNvSpPr>
          <p:nvPr>
            <p:ph type="sldNum" sz="quarter" idx="5"/>
          </p:nvPr>
        </p:nvSpPr>
        <p:spPr/>
        <p:txBody>
          <a:bodyPr/>
          <a:lstStyle/>
          <a:p>
            <a:fld id="{390AEEC3-0B51-4ECA-8055-F81C0549E9AB}" type="slidenum">
              <a:rPr lang="en-AU" smtClean="0"/>
              <a:t>20</a:t>
            </a:fld>
            <a:endParaRPr lang="en-AU"/>
          </a:p>
        </p:txBody>
      </p:sp>
    </p:spTree>
    <p:extLst>
      <p:ext uri="{BB962C8B-B14F-4D97-AF65-F5344CB8AC3E}">
        <p14:creationId xmlns:p14="http://schemas.microsoft.com/office/powerpoint/2010/main" val="550952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How senior leaders can gain this understanding and valuing</a:t>
            </a:r>
            <a:r>
              <a:rPr lang="en-AU" baseline="0" dirty="0"/>
              <a:t> is via e</a:t>
            </a:r>
            <a:r>
              <a:rPr lang="en-AU" dirty="0"/>
              <a:t>xposure to authentic Lived-Living Experience work and concepts.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When a process of understanding Lived Experience work is undertaken, research demonstrates exposure leading to increased understanding, which in turn</a:t>
            </a:r>
            <a:r>
              <a:rPr lang="en-AU" baseline="0" dirty="0"/>
              <a:t> leads to a higher perceived value for the workforces, inspiring increased leadership commitment and importantly, actions taken to develop the workforce and protect its authenticity. </a:t>
            </a:r>
          </a:p>
          <a:p>
            <a:endParaRPr lang="en-AU" baseline="0" dirty="0"/>
          </a:p>
          <a:p>
            <a:r>
              <a:rPr lang="en-AU" dirty="0"/>
              <a:t>Strategies to increase exposure and understanding centre on </a:t>
            </a:r>
            <a:r>
              <a:rPr lang="en-AU" baseline="0" dirty="0"/>
              <a:t>b</a:t>
            </a:r>
            <a:r>
              <a:rPr lang="en-AU" dirty="0"/>
              <a:t>uilding Lived-Living Experience literacy and relationships with Lived Experience leaders, LE-led organisations and services,</a:t>
            </a:r>
            <a:r>
              <a:rPr lang="en-AU" baseline="0" dirty="0"/>
              <a:t> and</a:t>
            </a:r>
            <a:r>
              <a:rPr lang="en-AU" dirty="0"/>
              <a:t> referring to Lived-Living Experience-led research and industry documents</a:t>
            </a:r>
            <a:r>
              <a:rPr lang="en-AU" baseline="0" dirty="0"/>
              <a:t>. </a:t>
            </a:r>
          </a:p>
          <a:p>
            <a:endParaRPr lang="en-AU" baseline="0" dirty="0"/>
          </a:p>
          <a:p>
            <a:pPr defTabSz="1021226"/>
            <a:r>
              <a:rPr lang="en-US" b="1" baseline="0" dirty="0"/>
              <a:t>NEXT SLIDE</a:t>
            </a:r>
            <a:endParaRPr lang="en-AU" b="1" baseline="0" dirty="0"/>
          </a:p>
          <a:p>
            <a:endParaRPr lang="en-AU" dirty="0"/>
          </a:p>
        </p:txBody>
      </p:sp>
      <p:sp>
        <p:nvSpPr>
          <p:cNvPr id="4" name="Slide Number Placeholder 3"/>
          <p:cNvSpPr>
            <a:spLocks noGrp="1"/>
          </p:cNvSpPr>
          <p:nvPr>
            <p:ph type="sldNum" sz="quarter" idx="10"/>
          </p:nvPr>
        </p:nvSpPr>
        <p:spPr/>
        <p:txBody>
          <a:bodyPr/>
          <a:lstStyle/>
          <a:p>
            <a:fld id="{ABFC4EE5-1881-4921-BD2A-7429CE393D15}" type="slidenum">
              <a:rPr lang="en-AU" smtClean="0"/>
              <a:t>21</a:t>
            </a:fld>
            <a:endParaRPr lang="en-AU"/>
          </a:p>
        </p:txBody>
      </p:sp>
    </p:spTree>
    <p:extLst>
      <p:ext uri="{BB962C8B-B14F-4D97-AF65-F5344CB8AC3E}">
        <p14:creationId xmlns:p14="http://schemas.microsoft.com/office/powerpoint/2010/main" val="1873064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In addition to increased understanding and valuing from senior and executive leadership, to embed Lived-Living Experience workforces there is likewise a need for whole of workforce understanding to develop effective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Fostering</a:t>
            </a:r>
            <a:r>
              <a:rPr lang="en-AU" b="1" baseline="0" dirty="0"/>
              <a:t> a </a:t>
            </a:r>
            <a:r>
              <a:rPr lang="en-AU" b="1" dirty="0"/>
              <a:t>whole</a:t>
            </a:r>
            <a:r>
              <a:rPr lang="en-AU" b="1" baseline="0" dirty="0"/>
              <a:t> of </a:t>
            </a:r>
            <a:r>
              <a:rPr lang="en-AU" b="1" dirty="0"/>
              <a:t>workplace culture</a:t>
            </a:r>
            <a:r>
              <a:rPr lang="en-AU" b="1" baseline="0" dirty="0"/>
              <a:t> </a:t>
            </a:r>
            <a:r>
              <a:rPr lang="en-AU" b="0" baseline="0" dirty="0"/>
              <a:t>that accepts and sees lived experience and Lived Expertise as valuable and essential to the core business, </a:t>
            </a:r>
            <a:r>
              <a:rPr lang="en-US" dirty="0"/>
              <a:t>is foundational to creating safe spaces for people accessing services, their family, friends, supporters and significant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Proactively fostering</a:t>
            </a:r>
            <a:r>
              <a:rPr lang="en-AU" baseline="0" dirty="0"/>
              <a:t> </a:t>
            </a:r>
            <a:r>
              <a:rPr lang="en-AU" dirty="0"/>
              <a:t>both </a:t>
            </a:r>
            <a:r>
              <a:rPr lang="en-AU" b="1" dirty="0"/>
              <a:t>top down and bottom-up support</a:t>
            </a:r>
            <a:r>
              <a:rPr lang="en-AU" b="1" baseline="0" dirty="0"/>
              <a:t> </a:t>
            </a:r>
            <a:r>
              <a:rPr lang="en-AU" b="0" baseline="0" dirty="0"/>
              <a:t>and intentionally providing opportunity to build </a:t>
            </a:r>
            <a:r>
              <a:rPr lang="en-US" b="1" baseline="0" dirty="0"/>
              <a:t>mutual understanding and respect </a:t>
            </a:r>
            <a:r>
              <a:rPr lang="en-US" b="0" baseline="0" dirty="0"/>
              <a:t>between all role types</a:t>
            </a:r>
            <a:r>
              <a:rPr lang="en-US" dirty="0"/>
              <a:t> embeds effective collaboration and co-production.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Whole of workforce </a:t>
            </a:r>
            <a:r>
              <a:rPr lang="en-AU" b="0" dirty="0"/>
              <a:t>understanding also contributes to organisational policies and processes that support </a:t>
            </a:r>
            <a:r>
              <a:rPr lang="en-AU" b="1" dirty="0"/>
              <a:t>authentic Lived Experience work</a:t>
            </a:r>
            <a:r>
              <a:rPr lang="en-AU" dirty="0"/>
              <a:t> and help maximise the potential benefits of the work while reducing psychological hazards for Lived-Living Experience workers and others.</a:t>
            </a:r>
            <a:endParaRPr lang="en-AU" sz="1200" dirty="0">
              <a:solidFill>
                <a:schemeClr val="tx1"/>
              </a:solidFill>
            </a:endParaRPr>
          </a:p>
          <a:p>
            <a:endParaRPr lang="en-AU" baseline="0" dirty="0"/>
          </a:p>
          <a:p>
            <a:pPr defTabSz="966338"/>
            <a:r>
              <a:rPr lang="en-US" b="1" baseline="0" dirty="0"/>
              <a:t>NEXT SLIDE</a:t>
            </a:r>
            <a:endParaRPr lang="en-AU" b="1" dirty="0"/>
          </a:p>
        </p:txBody>
      </p:sp>
      <p:sp>
        <p:nvSpPr>
          <p:cNvPr id="4" name="Slide Number Placeholder 3"/>
          <p:cNvSpPr>
            <a:spLocks noGrp="1"/>
          </p:cNvSpPr>
          <p:nvPr>
            <p:ph type="sldNum" sz="quarter" idx="10"/>
          </p:nvPr>
        </p:nvSpPr>
        <p:spPr/>
        <p:txBody>
          <a:bodyPr/>
          <a:lstStyle/>
          <a:p>
            <a:pPr>
              <a:defRPr/>
            </a:pPr>
            <a:fld id="{CA7AFC6E-D358-0F49-AE76-6232A1B805B8}" type="slidenum">
              <a:rPr lang="en-US" smtClean="0"/>
              <a:pPr>
                <a:defRPr/>
              </a:pPr>
              <a:t>22</a:t>
            </a:fld>
            <a:endParaRPr lang="en-US"/>
          </a:p>
        </p:txBody>
      </p:sp>
    </p:spTree>
    <p:extLst>
      <p:ext uri="{BB962C8B-B14F-4D97-AF65-F5344CB8AC3E}">
        <p14:creationId xmlns:p14="http://schemas.microsoft.com/office/powerpoint/2010/main" val="1595581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Research tells us, to create and maintain a work culture that genuinely values lived experience and Lived-Living Expertise, whole of workforce literacy to develop foundational, shared understanding of Lived Experience concepts and work is essential for </a:t>
            </a:r>
            <a:r>
              <a:rPr lang="en-AU" i="1" dirty="0"/>
              <a:t>all staff </a:t>
            </a:r>
            <a:r>
              <a:rPr lang="en-AU" dirty="0"/>
              <a:t>from orientation on and periodically needs to be revisited.</a:t>
            </a:r>
          </a:p>
          <a:p>
            <a:endParaRPr lang="en-US" b="1" dirty="0"/>
          </a:p>
          <a:p>
            <a:r>
              <a:rPr lang="en-US" dirty="0"/>
              <a:t>When </a:t>
            </a:r>
            <a:r>
              <a:rPr lang="en-US" b="1" dirty="0"/>
              <a:t>whole of workforce literacy building </a:t>
            </a:r>
            <a:r>
              <a:rPr lang="en-US" dirty="0"/>
              <a:t>or training is implemented, care should be taken to make sure it’s Lived Experience led and effective. Effective literacy uses credible Lived Experience sources, builds shared understanding, highlights the benefits of the work, tests and challenges assumptions and aids in enlisting allies.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addition to fostering a workplace culture that better understands and values the work, literacy for and about Lived-Living Experience workforces also assists to overcome a number of common attitudinal barriers.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NEXT SLIDE</a:t>
            </a:r>
            <a:endParaRPr lang="en-AU" b="1" dirty="0"/>
          </a:p>
          <a:p>
            <a:endParaRPr lang="en-AU" dirty="0"/>
          </a:p>
        </p:txBody>
      </p:sp>
      <p:sp>
        <p:nvSpPr>
          <p:cNvPr id="4" name="Slide Number Placeholder 3"/>
          <p:cNvSpPr>
            <a:spLocks noGrp="1"/>
          </p:cNvSpPr>
          <p:nvPr>
            <p:ph type="sldNum" sz="quarter" idx="5"/>
          </p:nvPr>
        </p:nvSpPr>
        <p:spPr/>
        <p:txBody>
          <a:bodyPr/>
          <a:lstStyle/>
          <a:p>
            <a:fld id="{390AEEC3-0B51-4ECA-8055-F81C0549E9AB}" type="slidenum">
              <a:rPr lang="en-AU" smtClean="0"/>
              <a:t>23</a:t>
            </a:fld>
            <a:endParaRPr lang="en-AU"/>
          </a:p>
        </p:txBody>
      </p:sp>
    </p:spTree>
    <p:extLst>
      <p:ext uri="{BB962C8B-B14F-4D97-AF65-F5344CB8AC3E}">
        <p14:creationId xmlns:p14="http://schemas.microsoft.com/office/powerpoint/2010/main" val="1320129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Misconceptions and/or less effective earlier experiences with Lived Experience contributes to significant attitudinal barriers and </a:t>
            </a:r>
            <a:r>
              <a:rPr lang="en-US" dirty="0"/>
              <a:t>has put some people off the idea of lived experience work. Literacy addresses the myths and informs on the progress that’s been made in understanding how to design and develop Lived-Living Experience workforces effectively.</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Literacy also acknowledges that discriminatory attitudes do still exist and while Lived Experience roles are a powerful way to challenge negative beliefs, Lived-Living Experience workers are also exposed to the attitudes they’re challenging. Good understanding of the roles and championing from management and colleagues, alleviates the professional isolation some Lived Experience workers face and fosters mutual understanding and respect, to create opportunities for multi-disciplinary and inter-disciplinary collaboration that significantly benefits people accessing services and their supporters.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NEXT SLIDE</a:t>
            </a: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dirty="0"/>
              <a:t>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390AEEC3-0B51-4ECA-8055-F81C0549E9AB}" type="slidenum">
              <a:rPr lang="en-AU" smtClean="0"/>
              <a:t>24</a:t>
            </a:fld>
            <a:endParaRPr lang="en-AU"/>
          </a:p>
        </p:txBody>
      </p:sp>
    </p:spTree>
    <p:extLst>
      <p:ext uri="{BB962C8B-B14F-4D97-AF65-F5344CB8AC3E}">
        <p14:creationId xmlns:p14="http://schemas.microsoft.com/office/powerpoint/2010/main" val="3585249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E0D0D"/>
                </a:solidFill>
                <a:effectLst/>
                <a:latin typeface="+mn-lt"/>
              </a:rPr>
              <a:t>Which brings us to… You may have noticed the colorful flyer on your seat. On the screen is a snippet of some of the information provided on these flyers and the reason you have them is, the Queensland Mental Health Commission has risen to the challenge of increasing whole of sector and cross-sectoral literacy for and about Lived-Living Experience workforces by funding access to the training developed by my team and I, that encapsulates key findings of the same 15 year body of internationally recognised and applied Lived Experience led research I’ve just been describing, and was the evidence base for numerous key policy documents and initiatives including the Queensland Framework for the Development of the Lived Experience Workforce, the National Lived Experience (Peer) Workforce Development Guidelines and many others across a broad range of sectors, </a:t>
            </a:r>
            <a:r>
              <a:rPr lang="en-US" dirty="0" err="1">
                <a:solidFill>
                  <a:srgbClr val="0E0D0D"/>
                </a:solidFill>
                <a:effectLst/>
                <a:latin typeface="+mn-lt"/>
              </a:rPr>
              <a:t>specialisations</a:t>
            </a:r>
            <a:r>
              <a:rPr lang="en-US" dirty="0">
                <a:solidFill>
                  <a:srgbClr val="0E0D0D"/>
                </a:solidFill>
                <a:effectLst/>
                <a:latin typeface="+mn-lt"/>
              </a:rPr>
              <a:t> and countries.</a:t>
            </a:r>
            <a:endParaRPr lang="en-US" dirty="0">
              <a:effectLst/>
              <a:latin typeface="+mn-lt"/>
            </a:endParaRPr>
          </a:p>
          <a:p>
            <a:endParaRPr lang="en-US" dirty="0">
              <a:solidFill>
                <a:srgbClr val="0E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E0D0D"/>
                </a:solidFill>
                <a:effectLst/>
                <a:latin typeface="+mn-lt"/>
              </a:rPr>
              <a:t>SAME SLIDE NEXT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E0D0D"/>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E0D0D"/>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E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0E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E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E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E0D0D"/>
              </a:solidFill>
              <a:effectLst/>
              <a:latin typeface="+mn-lt"/>
            </a:endParaRPr>
          </a:p>
          <a:p>
            <a:r>
              <a:rPr lang="en-US" dirty="0">
                <a:solidFill>
                  <a:srgbClr val="0E0D0D"/>
                </a:solidFill>
                <a:effectLst/>
                <a:latin typeface="+mn-lt"/>
              </a:rPr>
              <a:t>Importantly, in addition to ensuring people participating in the research and verification of findings provided strong representation from various sectors and settings there was also a strong focus on diverse and intersectional perspectives. The research team itself included people who could authoritatively represent diverse cultures/backgrounds, identifications and experiences, and did so in other professional contexts. </a:t>
            </a:r>
          </a:p>
          <a:p>
            <a:endParaRPr lang="en-US" dirty="0">
              <a:solidFill>
                <a:srgbClr val="0E0D0D"/>
              </a:solidFill>
              <a:effectLst/>
              <a:latin typeface="+mn-lt"/>
            </a:endParaRPr>
          </a:p>
          <a:p>
            <a:r>
              <a:rPr lang="en-US" dirty="0">
                <a:solidFill>
                  <a:srgbClr val="0E0D0D"/>
                </a:solidFill>
                <a:effectLst/>
                <a:latin typeface="+mn-lt"/>
              </a:rPr>
              <a:t>This inclusion from concept design through all stages of development and evaluation, truly embeds diverse and intersectional views in the findings of the research and within the training.</a:t>
            </a:r>
          </a:p>
          <a:p>
            <a:endParaRPr lang="en-US" dirty="0">
              <a:solidFill>
                <a:srgbClr val="0E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E0D0D"/>
                </a:solidFill>
                <a:effectLst/>
                <a:latin typeface="+mn-lt"/>
              </a:rPr>
              <a:t>Eligible organisations include any relevant sector or service type based in Queensland, including: AOD, harm reduction, mental health, disability, housing, suicide prevention, First Nations,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E0D0D"/>
                </a:solidFill>
                <a:effectLst/>
                <a:latin typeface="+mn-lt"/>
              </a:rPr>
              <a:t>Qld Health/HHS and relevant state government funded departments, as well as all non-government services and charities, including PHN funded services and PHN’s themselves are all eligible to sign their whole workforce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E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E0D0D"/>
                </a:solidFill>
                <a:effectLst/>
                <a:latin typeface="+mn-lt"/>
              </a:rPr>
              <a:t>So, you are encouraged to pop the flyer in your bag, scan the barcode, enter the web address or come talk with me and the team at lunch to learn more and provide your organisation or department with the necessary shared knowledge, concepts and definitions to begin shaping a workplace culture that ultimately embeds Lived-Living Experience work and consequently, empowers reform.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E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E0D0D"/>
                </a:solidFill>
                <a:effectLst/>
                <a:latin typeface="+mn-lt"/>
              </a:rPr>
              <a:t>It’s probably worth adding ‘wait folks, that’s not all’ stay tuned for an announcement in the coming weeks regarding additional deeper dive sessions to address region by region engagement with Lived-Living Experience concepts and planning for regional Lived Experience Workforce Development. It’s a smorgasbord of opportunity, be in it to harness the transformative power of Lived-Living Experience contribution and boost the effectiveness of our collective reform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E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E0D0D"/>
                </a:solidFill>
                <a:effectLst/>
                <a:latin typeface="+mn-lt"/>
              </a:rPr>
              <a:t>Thank you.</a:t>
            </a:r>
          </a:p>
          <a:p>
            <a:endParaRPr lang="en-US" dirty="0">
              <a:solidFill>
                <a:srgbClr val="0E0D0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baseline="0" dirty="0">
                <a:latin typeface="+mn-lt"/>
              </a:rPr>
              <a:t>END PPT</a:t>
            </a:r>
            <a:endParaRPr lang="en-AU" b="1" dirty="0">
              <a:latin typeface="+mn-lt"/>
            </a:endParaRPr>
          </a:p>
          <a:p>
            <a:endParaRPr lang="en-AU"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baseline="0" dirty="0"/>
          </a:p>
        </p:txBody>
      </p:sp>
      <p:sp>
        <p:nvSpPr>
          <p:cNvPr id="4" name="Slide Number Placeholder 3"/>
          <p:cNvSpPr>
            <a:spLocks noGrp="1"/>
          </p:cNvSpPr>
          <p:nvPr>
            <p:ph type="sldNum" sz="quarter" idx="5"/>
          </p:nvPr>
        </p:nvSpPr>
        <p:spPr/>
        <p:txBody>
          <a:bodyPr/>
          <a:lstStyle/>
          <a:p>
            <a:fld id="{390AEEC3-0B51-4ECA-8055-F81C0549E9AB}" type="slidenum">
              <a:rPr lang="en-AU" smtClean="0"/>
              <a:t>25</a:t>
            </a:fld>
            <a:endParaRPr lang="en-AU"/>
          </a:p>
        </p:txBody>
      </p:sp>
    </p:spTree>
    <p:extLst>
      <p:ext uri="{BB962C8B-B14F-4D97-AF65-F5344CB8AC3E}">
        <p14:creationId xmlns:p14="http://schemas.microsoft.com/office/powerpoint/2010/main" val="333175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169">
              <a:defRPr/>
            </a:pPr>
            <a:r>
              <a:rPr lang="en-AU" b="0" baseline="0" dirty="0"/>
              <a:t>Lived-Living experience communities have a firm commitment to honouring multiple perspectives, including the terms we use. Language in this space is evolving rapidly and will continue to change over time. Consequently, there are different key terms favoured across diverse settings, including the terms Lived Experience and Lived-Living Experience which are variously used to describe both past and current challenges with adversity and healing. In my work I use a variety of terms depending on the preference of the setting and due to the mixed company, will switch between some popular options today.</a:t>
            </a:r>
          </a:p>
          <a:p>
            <a:pPr defTabSz="483169">
              <a:defRPr/>
            </a:pPr>
            <a:endParaRPr lang="en-AU" b="0" baseline="0" dirty="0"/>
          </a:p>
          <a:p>
            <a:pPr marL="0" marR="0" lvl="0" indent="0" algn="l" defTabSz="483169" rtl="0" eaLnBrk="1" fontAlgn="base" latinLnBrk="0" hangingPunct="1">
              <a:lnSpc>
                <a:spcPct val="100000"/>
              </a:lnSpc>
              <a:spcBef>
                <a:spcPct val="30000"/>
              </a:spcBef>
              <a:spcAft>
                <a:spcPct val="0"/>
              </a:spcAft>
              <a:buClrTx/>
              <a:buSzTx/>
              <a:buFontTx/>
              <a:buNone/>
              <a:tabLst/>
              <a:defRPr/>
            </a:pPr>
            <a:r>
              <a:rPr lang="en-AU" sz="1200" b="1" i="0" kern="1200" baseline="0" dirty="0">
                <a:solidFill>
                  <a:schemeClr val="tx1"/>
                </a:solidFill>
                <a:effectLst/>
                <a:latin typeface="+mn-lt"/>
                <a:ea typeface="ＭＳ Ｐゴシック" charset="0"/>
              </a:rPr>
              <a:t>NEXT SLIDE</a:t>
            </a:r>
            <a:endParaRPr lang="en-AU" baseline="0" dirty="0"/>
          </a:p>
        </p:txBody>
      </p:sp>
      <p:sp>
        <p:nvSpPr>
          <p:cNvPr id="4" name="Slide Number Placeholder 3"/>
          <p:cNvSpPr>
            <a:spLocks noGrp="1"/>
          </p:cNvSpPr>
          <p:nvPr>
            <p:ph type="sldNum" sz="quarter" idx="10"/>
          </p:nvPr>
        </p:nvSpPr>
        <p:spPr/>
        <p:txBody>
          <a:bodyPr/>
          <a:lstStyle/>
          <a:p>
            <a:fld id="{67368731-C7E4-6F48-BB60-3D6BFE7FEB85}" type="slidenum">
              <a:rPr lang="en-US" smtClean="0"/>
              <a:t>3</a:t>
            </a:fld>
            <a:endParaRPr lang="en-US"/>
          </a:p>
        </p:txBody>
      </p:sp>
    </p:spTree>
    <p:extLst>
      <p:ext uri="{BB962C8B-B14F-4D97-AF65-F5344CB8AC3E}">
        <p14:creationId xmlns:p14="http://schemas.microsoft.com/office/powerpoint/2010/main" val="95657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AU" b="0" dirty="0"/>
              <a:t>Now it’s time to buckle up folks – this is a whistle-stop tour of 15 years of research findings in just over 15 minutes…</a:t>
            </a:r>
          </a:p>
          <a:p>
            <a:pPr defTabSz="966338">
              <a:defRPr/>
            </a:pPr>
            <a:endParaRPr lang="en-AU" dirty="0"/>
          </a:p>
          <a:p>
            <a:pPr marL="0" marR="0" lvl="0" indent="0" algn="l" defTabSz="966338" rtl="0" eaLnBrk="1" fontAlgn="auto" latinLnBrk="0" hangingPunct="1">
              <a:lnSpc>
                <a:spcPct val="100000"/>
              </a:lnSpc>
              <a:spcBef>
                <a:spcPts val="0"/>
              </a:spcBef>
              <a:spcAft>
                <a:spcPts val="0"/>
              </a:spcAft>
              <a:buClrTx/>
              <a:buSzTx/>
              <a:buFontTx/>
              <a:buNone/>
              <a:tabLst/>
              <a:defRPr/>
            </a:pPr>
            <a:r>
              <a:rPr lang="en-AU" dirty="0"/>
              <a:t>I’m sure you’re all familiar with the reform agenda increasingly emphasising the need for transformational change within service systems and the crucial role of lived experience in achieving this aim. </a:t>
            </a:r>
          </a:p>
          <a:p>
            <a:pPr defTabSz="966338">
              <a:defRPr/>
            </a:pPr>
            <a:endParaRPr lang="en-AU" dirty="0"/>
          </a:p>
          <a:p>
            <a:pPr defTabSz="966338">
              <a:defRPr/>
            </a:pPr>
            <a:r>
              <a:rPr lang="en-AU" dirty="0"/>
              <a:t>But why is</a:t>
            </a:r>
            <a:r>
              <a:rPr lang="en-AU" baseline="0" dirty="0"/>
              <a:t> Lived-Living Experience so important to</a:t>
            </a:r>
            <a:r>
              <a:rPr lang="en-AU" dirty="0"/>
              <a:t> effective transformation and reform? Well, </a:t>
            </a:r>
            <a:r>
              <a:rPr lang="en-AU" baseline="0" dirty="0"/>
              <a:t>if we do what we’ve always done, we’ll get what we’ve always gotten. Or in other words: “We can't solve problems with the same kind of thinking we used when we created them” and what Lived Experience provides of course, is a different and uniquely informed kind of thinking: based in practical, experiential and applied knowledge, and therefore adds a relevant, fresh perspective to the design, development and </a:t>
            </a:r>
            <a:r>
              <a:rPr lang="en-AU" b="0" baseline="0" dirty="0"/>
              <a:t>delivery of services. </a:t>
            </a:r>
          </a:p>
          <a:p>
            <a:pPr defTabSz="966338">
              <a:defRPr/>
            </a:pPr>
            <a:endParaRPr lang="en-AU" b="0" baseline="0" dirty="0"/>
          </a:p>
          <a:p>
            <a:r>
              <a:rPr lang="en-AU" b="1" dirty="0"/>
              <a:t>NEXT SLIDE</a:t>
            </a:r>
          </a:p>
        </p:txBody>
      </p:sp>
      <p:sp>
        <p:nvSpPr>
          <p:cNvPr id="4" name="Slide Number Placeholder 3"/>
          <p:cNvSpPr>
            <a:spLocks noGrp="1"/>
          </p:cNvSpPr>
          <p:nvPr>
            <p:ph type="sldNum" sz="quarter" idx="10"/>
          </p:nvPr>
        </p:nvSpPr>
        <p:spPr/>
        <p:txBody>
          <a:bodyPr/>
          <a:lstStyle/>
          <a:p>
            <a:fld id="{ABFC4EE5-1881-4921-BD2A-7429CE393D15}" type="slidenum">
              <a:rPr lang="en-AU" smtClean="0"/>
              <a:t>4</a:t>
            </a:fld>
            <a:endParaRPr lang="en-AU"/>
          </a:p>
        </p:txBody>
      </p:sp>
    </p:spTree>
    <p:extLst>
      <p:ext uri="{BB962C8B-B14F-4D97-AF65-F5344CB8AC3E}">
        <p14:creationId xmlns:p14="http://schemas.microsoft.com/office/powerpoint/2010/main" val="1978478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However, </a:t>
            </a:r>
            <a:r>
              <a:rPr lang="en-AU" baseline="0" dirty="0"/>
              <a:t>while a</a:t>
            </a:r>
            <a:r>
              <a:rPr lang="en-AU" dirty="0"/>
              <a:t>ll types of lived experience are valuable and contribute to more effective service design, it is the designated </a:t>
            </a:r>
            <a:r>
              <a:rPr lang="en-AU" i="1" dirty="0"/>
              <a:t>Lived-Living Experience workforces </a:t>
            </a:r>
            <a:r>
              <a:rPr lang="en-AU" dirty="0"/>
              <a:t>that provide advanced understanding of collective perspective and practices. </a:t>
            </a:r>
          </a:p>
          <a:p>
            <a:endParaRPr lang="en-AU" dirty="0"/>
          </a:p>
          <a:p>
            <a:r>
              <a:rPr lang="en-AU" dirty="0"/>
              <a:t>Importantly, and this is key - adequately resourced and supported designated Lived-Living Experience roles help facilitate meaningful opportunities for </a:t>
            </a:r>
            <a:r>
              <a:rPr lang="en-AU" i="1" dirty="0"/>
              <a:t>consumer and carer participation at all levels of empowerment</a:t>
            </a:r>
            <a:r>
              <a:rPr lang="en-AU" dirty="0"/>
              <a:t>, which in turn provides opportunity for more meaningful impact.</a:t>
            </a:r>
          </a:p>
          <a:p>
            <a:endParaRPr lang="en-AU"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p:cNvSpPr>
            <a:spLocks noGrp="1"/>
          </p:cNvSpPr>
          <p:nvPr>
            <p:ph type="sldNum" sz="quarter" idx="5"/>
          </p:nvPr>
        </p:nvSpPr>
        <p:spPr/>
        <p:txBody>
          <a:bodyPr/>
          <a:lstStyle/>
          <a:p>
            <a:fld id="{390AEEC3-0B51-4ECA-8055-F81C0549E9AB}" type="slidenum">
              <a:rPr lang="en-AU" smtClean="0"/>
              <a:t>5</a:t>
            </a:fld>
            <a:endParaRPr lang="en-AU"/>
          </a:p>
        </p:txBody>
      </p:sp>
    </p:spTree>
    <p:extLst>
      <p:ext uri="{BB962C8B-B14F-4D97-AF65-F5344CB8AC3E}">
        <p14:creationId xmlns:p14="http://schemas.microsoft.com/office/powerpoint/2010/main" val="3946146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Designated Lived-Living Experience roles are needed to facilitate meaningful consumer and family/carer participation due to t</a:t>
            </a:r>
            <a:r>
              <a:rPr lang="en-AU" dirty="0"/>
              <a:t>he fundamentally unequal power differentials between service</a:t>
            </a:r>
            <a:r>
              <a:rPr lang="en-AU" baseline="0" dirty="0"/>
              <a:t> providers </a:t>
            </a:r>
            <a:r>
              <a:rPr lang="en-AU" dirty="0"/>
              <a:t>and people accessing services. </a:t>
            </a:r>
          </a:p>
          <a:p>
            <a:endParaRPr lang="en-AU" dirty="0"/>
          </a:p>
          <a:p>
            <a:r>
              <a:rPr lang="en-AU" dirty="0"/>
              <a:t>People in designated Lived Experience</a:t>
            </a:r>
            <a:r>
              <a:rPr lang="en-AU" baseline="0" dirty="0"/>
              <a:t> positions are informed and trained to </a:t>
            </a:r>
            <a:r>
              <a:rPr lang="en-AU" dirty="0"/>
              <a:t>participate fully</a:t>
            </a:r>
            <a:r>
              <a:rPr lang="en-AU" baseline="0" dirty="0"/>
              <a:t> in</a:t>
            </a:r>
            <a:r>
              <a:rPr lang="en-AU" dirty="0"/>
              <a:t> co-production, with honed </a:t>
            </a:r>
            <a:r>
              <a:rPr lang="en-AU" baseline="0" dirty="0"/>
              <a:t>ability and confidence to contribute to service design, delivery, evaluation and decision-making in equitable ways. </a:t>
            </a:r>
          </a:p>
          <a:p>
            <a:endParaRPr lang="en-AU" dirty="0"/>
          </a:p>
          <a:p>
            <a:pPr defTabSz="966338"/>
            <a:r>
              <a:rPr lang="en-AU" b="1" dirty="0">
                <a:solidFill>
                  <a:schemeClr val="tx1"/>
                </a:solidFill>
              </a:rPr>
              <a:t>NEXT SLIDE</a:t>
            </a:r>
          </a:p>
          <a:p>
            <a:endParaRPr lang="en-AU" dirty="0"/>
          </a:p>
          <a:p>
            <a:endParaRPr lang="en-AU"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AEEC3-0B51-4ECA-8055-F81C0549E9AB}"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606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0209"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Further, Lived-Living Experience roles provide a level of knowledge that goes beyond individual experience alone. </a:t>
            </a:r>
          </a:p>
          <a:p>
            <a:pPr marL="0" marR="0" lvl="0" indent="0" algn="l" defTabSz="1140209" rtl="0" eaLnBrk="1" fontAlgn="auto" latinLnBrk="0" hangingPunct="1">
              <a:lnSpc>
                <a:spcPct val="100000"/>
              </a:lnSpc>
              <a:spcBef>
                <a:spcPts val="0"/>
              </a:spcBef>
              <a:spcAft>
                <a:spcPts val="0"/>
              </a:spcAft>
              <a:buClrTx/>
              <a:buSzTx/>
              <a:buFontTx/>
              <a:buNone/>
              <a:tabLst/>
              <a:defRPr/>
            </a:pPr>
            <a:endParaRPr lang="en-AU" sz="1200" b="1" kern="1200" baseline="0" dirty="0">
              <a:solidFill>
                <a:schemeClr val="tx1"/>
              </a:solidFill>
              <a:effectLst/>
              <a:latin typeface="+mn-lt"/>
              <a:ea typeface="+mn-ea"/>
              <a:cs typeface="+mn-cs"/>
            </a:endParaRPr>
          </a:p>
          <a:p>
            <a:pPr marL="0" marR="0" lvl="0" indent="0" algn="l" defTabSz="1140209" rtl="0" eaLnBrk="1" fontAlgn="auto" latinLnBrk="0" hangingPunct="1">
              <a:lnSpc>
                <a:spcPct val="100000"/>
              </a:lnSpc>
              <a:spcBef>
                <a:spcPts val="0"/>
              </a:spcBef>
              <a:spcAft>
                <a:spcPts val="0"/>
              </a:spcAft>
              <a:buClrTx/>
              <a:buSzTx/>
              <a:buFontTx/>
              <a:buNone/>
              <a:tabLst/>
              <a:defRPr/>
            </a:pPr>
            <a:r>
              <a:rPr lang="en-AU" b="1" baseline="0" dirty="0"/>
              <a:t>Lived</a:t>
            </a:r>
            <a:r>
              <a:rPr lang="en-AU" baseline="0" dirty="0"/>
              <a:t> </a:t>
            </a:r>
            <a:r>
              <a:rPr lang="en-AU" b="1" baseline="0" dirty="0"/>
              <a:t>Expertise</a:t>
            </a:r>
            <a:r>
              <a:rPr lang="en-AU" baseline="0" dirty="0"/>
              <a:t> </a:t>
            </a:r>
            <a:r>
              <a:rPr lang="en-AU" sz="1200" kern="1200" dirty="0">
                <a:solidFill>
                  <a:schemeClr val="tx1"/>
                </a:solidFill>
                <a:effectLst/>
                <a:latin typeface="+mn-lt"/>
                <a:ea typeface="+mn-ea"/>
                <a:cs typeface="+mn-cs"/>
              </a:rPr>
              <a:t>is a built knowledge derived from </a:t>
            </a:r>
            <a:r>
              <a:rPr lang="en-AU" sz="1200" i="1" kern="1200" dirty="0">
                <a:solidFill>
                  <a:schemeClr val="tx1"/>
                </a:solidFill>
                <a:effectLst/>
                <a:latin typeface="+mn-lt"/>
                <a:ea typeface="+mn-ea"/>
                <a:cs typeface="+mn-cs"/>
              </a:rPr>
              <a:t>both</a:t>
            </a:r>
            <a:r>
              <a:rPr lang="en-AU" sz="1200" kern="1200" dirty="0">
                <a:solidFill>
                  <a:schemeClr val="tx1"/>
                </a:solidFill>
                <a:effectLst/>
                <a:latin typeface="+mn-lt"/>
                <a:ea typeface="+mn-ea"/>
                <a:cs typeface="+mn-cs"/>
              </a:rPr>
              <a:t> individual and collective experiences and impacts</a:t>
            </a:r>
          </a:p>
          <a:p>
            <a:pPr marL="0" marR="0" lvl="0" indent="0" algn="l" defTabSz="1140209"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1140209"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baseline="0" dirty="0">
                <a:solidFill>
                  <a:schemeClr val="tx1"/>
                </a:solidFill>
                <a:effectLst/>
                <a:latin typeface="+mn-lt"/>
                <a:ea typeface="ＭＳ Ｐゴシック" charset="0"/>
              </a:rPr>
              <a:t>NEXT SLIDE</a:t>
            </a:r>
            <a:endParaRPr lang="en-US" b="1" i="0" baseline="0" dirty="0"/>
          </a:p>
          <a:p>
            <a:endParaRPr lang="en-AU" dirty="0"/>
          </a:p>
          <a:p>
            <a:endParaRPr lang="en-AU" dirty="0"/>
          </a:p>
        </p:txBody>
      </p:sp>
      <p:sp>
        <p:nvSpPr>
          <p:cNvPr id="4" name="Slide Number Placeholder 3"/>
          <p:cNvSpPr>
            <a:spLocks noGrp="1"/>
          </p:cNvSpPr>
          <p:nvPr>
            <p:ph type="sldNum" sz="quarter" idx="10"/>
          </p:nvPr>
        </p:nvSpPr>
        <p:spPr/>
        <p:txBody>
          <a:bodyPr/>
          <a:lstStyle/>
          <a:p>
            <a:fld id="{ABFC4EE5-1881-4921-BD2A-7429CE393D15}" type="slidenum">
              <a:rPr lang="en-AU" smtClean="0"/>
              <a:t>7</a:t>
            </a:fld>
            <a:endParaRPr lang="en-AU"/>
          </a:p>
        </p:txBody>
      </p:sp>
    </p:spTree>
    <p:extLst>
      <p:ext uri="{BB962C8B-B14F-4D97-AF65-F5344CB8AC3E}">
        <p14:creationId xmlns:p14="http://schemas.microsoft.com/office/powerpoint/2010/main" val="629396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Knowledge and understanding gained by </a:t>
            </a:r>
            <a:r>
              <a:rPr lang="en-AU" b="1" baseline="0" dirty="0"/>
              <a:t>individual experience </a:t>
            </a:r>
            <a:r>
              <a:rPr lang="en-AU" baseline="0" dirty="0"/>
              <a:t>includes the impacts of specific experiences e.g.: particular types of service use or diagnosis, and intersectional issues such as culture, identification or disability.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p:txBody>
      </p:sp>
      <p:sp>
        <p:nvSpPr>
          <p:cNvPr id="4" name="Slide Number Placeholder 3"/>
          <p:cNvSpPr>
            <a:spLocks noGrp="1"/>
          </p:cNvSpPr>
          <p:nvPr>
            <p:ph type="sldNum" sz="quarter" idx="5"/>
          </p:nvPr>
        </p:nvSpPr>
        <p:spPr/>
        <p:txBody>
          <a:bodyPr/>
          <a:lstStyle/>
          <a:p>
            <a:fld id="{390AEEC3-0B51-4ECA-8055-F81C0549E9AB}" type="slidenum">
              <a:rPr lang="en-AU" smtClean="0"/>
              <a:t>8</a:t>
            </a:fld>
            <a:endParaRPr lang="en-AU"/>
          </a:p>
        </p:txBody>
      </p:sp>
    </p:spTree>
    <p:extLst>
      <p:ext uri="{BB962C8B-B14F-4D97-AF65-F5344CB8AC3E}">
        <p14:creationId xmlns:p14="http://schemas.microsoft.com/office/powerpoint/2010/main" val="1124781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40209"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Collective experience and impacts </a:t>
            </a:r>
            <a:r>
              <a:rPr lang="en-AU" sz="1200" b="0" kern="1200" dirty="0">
                <a:solidFill>
                  <a:schemeClr val="tx1"/>
                </a:solidFill>
                <a:effectLst/>
                <a:latin typeface="+mn-lt"/>
                <a:ea typeface="+mn-ea"/>
                <a:cs typeface="+mn-cs"/>
              </a:rPr>
              <a:t>also contribute to Lived Expertise and refer to the impacts of diverse types of experience that are common for people with lived experience, for example - social isolation, marginalisation, discrimination, loss of income or status, trauma, and loss of and regaining of hope. The ability to deeply understand and articulate impacts of common experiences assists in building rapport with folks accessing services and increases the understanding and empathy of others who haven’t had those same experiences.</a:t>
            </a:r>
          </a:p>
          <a:p>
            <a:pPr marL="0" marR="0" lvl="0" indent="0" algn="l" defTabSz="1140209"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1140209"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The </a:t>
            </a:r>
            <a:r>
              <a:rPr lang="en-AU" sz="1200" b="1" kern="1200" dirty="0">
                <a:solidFill>
                  <a:schemeClr val="tx1"/>
                </a:solidFill>
                <a:effectLst/>
                <a:latin typeface="+mn-lt"/>
                <a:ea typeface="+mn-ea"/>
                <a:cs typeface="+mn-cs"/>
              </a:rPr>
              <a:t>Collective experience </a:t>
            </a:r>
            <a:r>
              <a:rPr lang="en-AU" sz="1200" b="0" kern="1200" dirty="0">
                <a:solidFill>
                  <a:schemeClr val="tx1"/>
                </a:solidFill>
                <a:effectLst/>
                <a:latin typeface="+mn-lt"/>
                <a:ea typeface="+mn-ea"/>
                <a:cs typeface="+mn-cs"/>
              </a:rPr>
              <a:t>also includes the collective thinking and evidence base that’s been generated by Lived-Living Experience communities internationally over many decades, which helps us to refine and define our underpinning values, perspectives, and practice.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p:cNvSpPr>
            <a:spLocks noGrp="1"/>
          </p:cNvSpPr>
          <p:nvPr>
            <p:ph type="sldNum" sz="quarter" idx="5"/>
          </p:nvPr>
        </p:nvSpPr>
        <p:spPr/>
        <p:txBody>
          <a:bodyPr/>
          <a:lstStyle/>
          <a:p>
            <a:fld id="{390AEEC3-0B51-4ECA-8055-F81C0549E9AB}" type="slidenum">
              <a:rPr lang="en-AU" smtClean="0"/>
              <a:t>9</a:t>
            </a:fld>
            <a:endParaRPr lang="en-AU"/>
          </a:p>
        </p:txBody>
      </p:sp>
    </p:spTree>
    <p:extLst>
      <p:ext uri="{BB962C8B-B14F-4D97-AF65-F5344CB8AC3E}">
        <p14:creationId xmlns:p14="http://schemas.microsoft.com/office/powerpoint/2010/main" val="47032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12.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CED8678-8B83-4F36-897C-E96DBEFD90A8}" type="datetimeFigureOut">
              <a:rPr lang="en-AU" smtClean="0"/>
              <a:t>21/11/2024</a:t>
            </a:fld>
            <a:endParaRPr lang="en-AU"/>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AU"/>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2FA69DD6-0AAF-478D-9D71-425AFD8B0A2A}" type="slidenum">
              <a:rPr lang="en-AU" smtClean="0"/>
              <a:t>‹#›</a:t>
            </a:fld>
            <a:endParaRPr lang="en-AU"/>
          </a:p>
        </p:txBody>
      </p:sp>
    </p:spTree>
    <p:extLst>
      <p:ext uri="{BB962C8B-B14F-4D97-AF65-F5344CB8AC3E}">
        <p14:creationId xmlns:p14="http://schemas.microsoft.com/office/powerpoint/2010/main" val="3987218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ED8678-8B83-4F36-897C-E96DBEFD90A8}" type="datetimeFigureOut">
              <a:rPr lang="en-AU" smtClean="0"/>
              <a:t>21/11/2024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A69DD6-0AAF-478D-9D71-425AFD8B0A2A}" type="slidenum">
              <a:rPr lang="en-AU" smtClean="0"/>
              <a:t>‹#›</a:t>
            </a:fld>
            <a:endParaRPr lang="en-AU"/>
          </a:p>
        </p:txBody>
      </p:sp>
    </p:spTree>
    <p:extLst>
      <p:ext uri="{BB962C8B-B14F-4D97-AF65-F5344CB8AC3E}">
        <p14:creationId xmlns:p14="http://schemas.microsoft.com/office/powerpoint/2010/main" val="2752695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ED8678-8B83-4F36-897C-E96DBEFD90A8}" type="datetimeFigureOut">
              <a:rPr lang="en-AU" smtClean="0"/>
              <a:t>21/11/2024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A69DD6-0AAF-478D-9D71-425AFD8B0A2A}" type="slidenum">
              <a:rPr lang="en-AU" smtClean="0"/>
              <a:t>‹#›</a:t>
            </a:fld>
            <a:endParaRPr lang="en-AU"/>
          </a:p>
        </p:txBody>
      </p:sp>
    </p:spTree>
    <p:extLst>
      <p:ext uri="{BB962C8B-B14F-4D97-AF65-F5344CB8AC3E}">
        <p14:creationId xmlns:p14="http://schemas.microsoft.com/office/powerpoint/2010/main" val="2568312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2" y="347974"/>
            <a:ext cx="10051525" cy="1742079"/>
          </a:xfrm>
        </p:spPr>
        <p:txBody>
          <a:bodyPr/>
          <a:lstStyle>
            <a:lvl1pPr>
              <a:defRPr sz="40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755681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_option 1">
    <p:spTree>
      <p:nvGrpSpPr>
        <p:cNvPr id="1" name=""/>
        <p:cNvGrpSpPr/>
        <p:nvPr/>
      </p:nvGrpSpPr>
      <p:grpSpPr>
        <a:xfrm>
          <a:off x="0" y="0"/>
          <a:ext cx="0" cy="0"/>
          <a:chOff x="0" y="0"/>
          <a:chExt cx="0" cy="0"/>
        </a:xfrm>
      </p:grpSpPr>
      <p:sp>
        <p:nvSpPr>
          <p:cNvPr id="9" name="Google Shape;16;p19">
            <a:extLst>
              <a:ext uri="{FF2B5EF4-FFF2-40B4-BE49-F238E27FC236}">
                <a16:creationId xmlns:a16="http://schemas.microsoft.com/office/drawing/2014/main" id="{3DA84001-35E7-C04E-BD7E-AA2C0E3047EB}"/>
              </a:ext>
            </a:extLst>
          </p:cNvPr>
          <p:cNvSpPr/>
          <p:nvPr userDrawn="1"/>
        </p:nvSpPr>
        <p:spPr>
          <a:xfrm>
            <a:off x="0" y="0"/>
            <a:ext cx="121920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FB2C4BCC-006A-6946-9EC9-00882BBD8F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b="-82"/>
          <a:stretch/>
        </p:blipFill>
        <p:spPr>
          <a:xfrm>
            <a:off x="7132338" y="0"/>
            <a:ext cx="5050593" cy="6864000"/>
          </a:xfrm>
          <a:prstGeom prst="rect">
            <a:avLst/>
          </a:prstGeom>
        </p:spPr>
      </p:pic>
      <p:sp>
        <p:nvSpPr>
          <p:cNvPr id="3" name="Subtitle 2"/>
          <p:cNvSpPr>
            <a:spLocks noGrp="1"/>
          </p:cNvSpPr>
          <p:nvPr>
            <p:ph type="subTitle" idx="1"/>
          </p:nvPr>
        </p:nvSpPr>
        <p:spPr>
          <a:xfrm>
            <a:off x="616051" y="1884273"/>
            <a:ext cx="5453228" cy="3037593"/>
          </a:xfrm>
        </p:spPr>
        <p:txBody>
          <a:bodyPr lIns="0" anchor="t" anchorCtr="0"/>
          <a:lstStyle>
            <a:lvl1pPr marL="0" indent="0" algn="l">
              <a:buNone/>
              <a:defRPr sz="2667">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8E0CE3D0-42D9-A746-A7A3-6D712BCC2853}"/>
              </a:ext>
            </a:extLst>
          </p:cNvPr>
          <p:cNvSpPr>
            <a:spLocks noGrp="1"/>
          </p:cNvSpPr>
          <p:nvPr>
            <p:ph type="title" hasCustomPrompt="1"/>
          </p:nvPr>
        </p:nvSpPr>
        <p:spPr>
          <a:xfrm>
            <a:off x="616051" y="906414"/>
            <a:ext cx="4042838" cy="683329"/>
          </a:xfrm>
          <a:solidFill>
            <a:schemeClr val="tx2"/>
          </a:solidFill>
        </p:spPr>
        <p:txBody>
          <a:bodyPr wrap="none">
            <a:spAutoFit/>
          </a:bodyPr>
          <a:lstStyle>
            <a:lvl1pPr>
              <a:defRPr sz="4267">
                <a:solidFill>
                  <a:schemeClr val="bg1"/>
                </a:solidFill>
              </a:defRPr>
            </a:lvl1pPr>
          </a:lstStyle>
          <a:p>
            <a:r>
              <a:rPr lang="en-GB"/>
              <a:t>Title goes here</a:t>
            </a:r>
            <a:endParaRPr lang="en-AU"/>
          </a:p>
        </p:txBody>
      </p:sp>
      <p:pic>
        <p:nvPicPr>
          <p:cNvPr id="18" name="Picture 17" descr="A close up of a logo&#10;&#10;Description automatically generated">
            <a:extLst>
              <a:ext uri="{FF2B5EF4-FFF2-40B4-BE49-F238E27FC236}">
                <a16:creationId xmlns:a16="http://schemas.microsoft.com/office/drawing/2014/main" id="{095A8C84-B28F-194D-BDCF-35E9BE2537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19" name="Google Shape;8;p21">
            <a:extLst>
              <a:ext uri="{FF2B5EF4-FFF2-40B4-BE49-F238E27FC236}">
                <a16:creationId xmlns:a16="http://schemas.microsoft.com/office/drawing/2014/main" id="{A3AF0129-2EF6-8445-AB22-21DB15335480}"/>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pic>
        <p:nvPicPr>
          <p:cNvPr id="13" name="Picture 12">
            <a:extLst>
              <a:ext uri="{FF2B5EF4-FFF2-40B4-BE49-F238E27FC236}">
                <a16:creationId xmlns:a16="http://schemas.microsoft.com/office/drawing/2014/main" id="{7F72BC8B-789C-DD49-8C78-0F00E6276F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6980" y="6276737"/>
            <a:ext cx="1957493" cy="314960"/>
          </a:xfrm>
          <a:prstGeom prst="rect">
            <a:avLst/>
          </a:prstGeom>
        </p:spPr>
      </p:pic>
    </p:spTree>
    <p:extLst>
      <p:ext uri="{BB962C8B-B14F-4D97-AF65-F5344CB8AC3E}">
        <p14:creationId xmlns:p14="http://schemas.microsoft.com/office/powerpoint/2010/main" val="2568932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_option 2">
    <p:spTree>
      <p:nvGrpSpPr>
        <p:cNvPr id="1" name=""/>
        <p:cNvGrpSpPr/>
        <p:nvPr/>
      </p:nvGrpSpPr>
      <p:grpSpPr>
        <a:xfrm>
          <a:off x="0" y="0"/>
          <a:ext cx="0" cy="0"/>
          <a:chOff x="0" y="0"/>
          <a:chExt cx="0" cy="0"/>
        </a:xfrm>
      </p:grpSpPr>
      <p:sp>
        <p:nvSpPr>
          <p:cNvPr id="9" name="Google Shape;16;p19">
            <a:extLst>
              <a:ext uri="{FF2B5EF4-FFF2-40B4-BE49-F238E27FC236}">
                <a16:creationId xmlns:a16="http://schemas.microsoft.com/office/drawing/2014/main" id="{3DA84001-35E7-C04E-BD7E-AA2C0E3047EB}"/>
              </a:ext>
            </a:extLst>
          </p:cNvPr>
          <p:cNvSpPr/>
          <p:nvPr userDrawn="1"/>
        </p:nvSpPr>
        <p:spPr>
          <a:xfrm>
            <a:off x="0" y="0"/>
            <a:ext cx="121920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pic>
        <p:nvPicPr>
          <p:cNvPr id="14" name="Picture 13">
            <a:extLst>
              <a:ext uri="{FF2B5EF4-FFF2-40B4-BE49-F238E27FC236}">
                <a16:creationId xmlns:a16="http://schemas.microsoft.com/office/drawing/2014/main" id="{BBD98092-FEAE-C647-BC10-DE4D410259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b="-82"/>
          <a:stretch/>
        </p:blipFill>
        <p:spPr>
          <a:xfrm>
            <a:off x="7132338" y="0"/>
            <a:ext cx="5050593" cy="6864000"/>
          </a:xfrm>
          <a:prstGeom prst="rect">
            <a:avLst/>
          </a:prstGeom>
        </p:spPr>
      </p:pic>
      <p:sp>
        <p:nvSpPr>
          <p:cNvPr id="3" name="Subtitle 2"/>
          <p:cNvSpPr>
            <a:spLocks noGrp="1"/>
          </p:cNvSpPr>
          <p:nvPr>
            <p:ph type="subTitle" idx="1"/>
          </p:nvPr>
        </p:nvSpPr>
        <p:spPr>
          <a:xfrm>
            <a:off x="616055" y="2707355"/>
            <a:ext cx="5781324" cy="1544304"/>
          </a:xfrm>
        </p:spPr>
        <p:txBody>
          <a:bodyPr lIns="0" anchor="t" anchorCtr="0"/>
          <a:lstStyle>
            <a:lvl1pPr marL="0" indent="0" algn="l">
              <a:buNone/>
              <a:defRPr sz="2667">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8E0CE3D0-42D9-A746-A7A3-6D712BCC2853}"/>
              </a:ext>
            </a:extLst>
          </p:cNvPr>
          <p:cNvSpPr>
            <a:spLocks noGrp="1"/>
          </p:cNvSpPr>
          <p:nvPr>
            <p:ph type="title" hasCustomPrompt="1"/>
          </p:nvPr>
        </p:nvSpPr>
        <p:spPr>
          <a:xfrm>
            <a:off x="616053" y="906414"/>
            <a:ext cx="3092513" cy="646331"/>
          </a:xfrm>
          <a:solidFill>
            <a:schemeClr val="tx2"/>
          </a:solidFill>
        </p:spPr>
        <p:txBody>
          <a:bodyPr wrap="none">
            <a:spAutoFit/>
          </a:bodyPr>
          <a:lstStyle>
            <a:lvl1pPr>
              <a:defRPr sz="4000" b="0">
                <a:solidFill>
                  <a:schemeClr val="bg1"/>
                </a:solidFill>
              </a:defRPr>
            </a:lvl1pPr>
          </a:lstStyle>
          <a:p>
            <a:r>
              <a:rPr lang="en-GB"/>
              <a:t>First line text</a:t>
            </a:r>
            <a:endParaRPr lang="en-AU"/>
          </a:p>
        </p:txBody>
      </p:sp>
      <p:sp>
        <p:nvSpPr>
          <p:cNvPr id="6" name="Text Placeholder 5">
            <a:extLst>
              <a:ext uri="{FF2B5EF4-FFF2-40B4-BE49-F238E27FC236}">
                <a16:creationId xmlns:a16="http://schemas.microsoft.com/office/drawing/2014/main" id="{4F4FD384-5361-B741-9C0D-355A4B82804B}"/>
              </a:ext>
            </a:extLst>
          </p:cNvPr>
          <p:cNvSpPr>
            <a:spLocks noGrp="1"/>
          </p:cNvSpPr>
          <p:nvPr>
            <p:ph type="body" sz="quarter" idx="10" hasCustomPrompt="1"/>
          </p:nvPr>
        </p:nvSpPr>
        <p:spPr>
          <a:xfrm>
            <a:off x="616053" y="1756497"/>
            <a:ext cx="4116833" cy="707886"/>
          </a:xfrm>
          <a:solidFill>
            <a:schemeClr val="tx2"/>
          </a:solidFill>
        </p:spPr>
        <p:txBody>
          <a:bodyPr wrap="none">
            <a:spAutoFit/>
          </a:bodyPr>
          <a:lstStyle>
            <a:lvl1pPr>
              <a:defRPr sz="4000" b="1">
                <a:solidFill>
                  <a:schemeClr val="bg1"/>
                </a:solidFill>
              </a:defRPr>
            </a:lvl1pPr>
            <a:lvl2pPr>
              <a:defRPr sz="3733" b="1">
                <a:solidFill>
                  <a:schemeClr val="bg1"/>
                </a:solidFill>
              </a:defRPr>
            </a:lvl2pPr>
            <a:lvl3pPr>
              <a:defRPr sz="3733" b="1">
                <a:solidFill>
                  <a:schemeClr val="bg1"/>
                </a:solidFill>
              </a:defRPr>
            </a:lvl3pPr>
            <a:lvl4pPr>
              <a:defRPr sz="3733" b="1">
                <a:solidFill>
                  <a:schemeClr val="bg1"/>
                </a:solidFill>
              </a:defRPr>
            </a:lvl4pPr>
            <a:lvl5pPr>
              <a:defRPr sz="3733" b="1">
                <a:solidFill>
                  <a:schemeClr val="bg1"/>
                </a:solidFill>
              </a:defRPr>
            </a:lvl5pPr>
          </a:lstStyle>
          <a:p>
            <a:pPr lvl="0"/>
            <a:r>
              <a:rPr lang="en-GB"/>
              <a:t>Second line text</a:t>
            </a:r>
            <a:endParaRPr lang="en-AU"/>
          </a:p>
        </p:txBody>
      </p:sp>
      <p:pic>
        <p:nvPicPr>
          <p:cNvPr id="19" name="Picture 18" descr="A close up of a logo&#10;&#10;Description automatically generated">
            <a:extLst>
              <a:ext uri="{FF2B5EF4-FFF2-40B4-BE49-F238E27FC236}">
                <a16:creationId xmlns:a16="http://schemas.microsoft.com/office/drawing/2014/main" id="{363A3DDC-5796-7740-9596-3F36DAFA11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20" name="Google Shape;8;p21">
            <a:extLst>
              <a:ext uri="{FF2B5EF4-FFF2-40B4-BE49-F238E27FC236}">
                <a16:creationId xmlns:a16="http://schemas.microsoft.com/office/drawing/2014/main" id="{24B6CC00-BABA-CE47-8AD8-41D4E082DAE7}"/>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pic>
        <p:nvPicPr>
          <p:cNvPr id="10" name="Picture 9">
            <a:extLst>
              <a:ext uri="{FF2B5EF4-FFF2-40B4-BE49-F238E27FC236}">
                <a16:creationId xmlns:a16="http://schemas.microsoft.com/office/drawing/2014/main" id="{6ABAD8A1-7EDE-5441-A25F-8487F8B72B9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6980" y="6276737"/>
            <a:ext cx="1957493" cy="314960"/>
          </a:xfrm>
          <a:prstGeom prst="rect">
            <a:avLst/>
          </a:prstGeom>
        </p:spPr>
      </p:pic>
    </p:spTree>
    <p:extLst>
      <p:ext uri="{BB962C8B-B14F-4D97-AF65-F5344CB8AC3E}">
        <p14:creationId xmlns:p14="http://schemas.microsoft.com/office/powerpoint/2010/main" val="3960164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_option 3">
    <p:spTree>
      <p:nvGrpSpPr>
        <p:cNvPr id="1" name=""/>
        <p:cNvGrpSpPr/>
        <p:nvPr/>
      </p:nvGrpSpPr>
      <p:grpSpPr>
        <a:xfrm>
          <a:off x="0" y="0"/>
          <a:ext cx="0" cy="0"/>
          <a:chOff x="0" y="0"/>
          <a:chExt cx="0" cy="0"/>
        </a:xfrm>
      </p:grpSpPr>
      <p:sp>
        <p:nvSpPr>
          <p:cNvPr id="9" name="Google Shape;16;p19">
            <a:extLst>
              <a:ext uri="{FF2B5EF4-FFF2-40B4-BE49-F238E27FC236}">
                <a16:creationId xmlns:a16="http://schemas.microsoft.com/office/drawing/2014/main" id="{3DA84001-35E7-C04E-BD7E-AA2C0E3047EB}"/>
              </a:ext>
            </a:extLst>
          </p:cNvPr>
          <p:cNvSpPr/>
          <p:nvPr userDrawn="1"/>
        </p:nvSpPr>
        <p:spPr>
          <a:xfrm>
            <a:off x="0" y="0"/>
            <a:ext cx="121920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54CCFF81-EF97-4C4A-8465-FAE06F378B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23268" y="2"/>
            <a:ext cx="5059665" cy="6857999"/>
          </a:xfrm>
          <a:prstGeom prst="rect">
            <a:avLst/>
          </a:prstGeom>
        </p:spPr>
      </p:pic>
      <p:sp>
        <p:nvSpPr>
          <p:cNvPr id="3" name="Subtitle 2"/>
          <p:cNvSpPr>
            <a:spLocks noGrp="1"/>
          </p:cNvSpPr>
          <p:nvPr>
            <p:ph type="subTitle" idx="1"/>
          </p:nvPr>
        </p:nvSpPr>
        <p:spPr>
          <a:xfrm>
            <a:off x="616055" y="2707355"/>
            <a:ext cx="5781324" cy="1544304"/>
          </a:xfrm>
        </p:spPr>
        <p:txBody>
          <a:bodyPr lIns="0" anchor="t" anchorCtr="0"/>
          <a:lstStyle>
            <a:lvl1pPr marL="0" indent="0" algn="l">
              <a:buNone/>
              <a:defRPr sz="2667">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8E0CE3D0-42D9-A746-A7A3-6D712BCC2853}"/>
              </a:ext>
            </a:extLst>
          </p:cNvPr>
          <p:cNvSpPr>
            <a:spLocks noGrp="1"/>
          </p:cNvSpPr>
          <p:nvPr>
            <p:ph type="title" hasCustomPrompt="1"/>
          </p:nvPr>
        </p:nvSpPr>
        <p:spPr>
          <a:xfrm>
            <a:off x="616053" y="906414"/>
            <a:ext cx="3092513" cy="646331"/>
          </a:xfrm>
          <a:solidFill>
            <a:schemeClr val="accent3"/>
          </a:solidFill>
        </p:spPr>
        <p:txBody>
          <a:bodyPr wrap="none">
            <a:spAutoFit/>
          </a:bodyPr>
          <a:lstStyle>
            <a:lvl1pPr>
              <a:defRPr sz="4000" b="0">
                <a:solidFill>
                  <a:schemeClr val="tx1"/>
                </a:solidFill>
              </a:defRPr>
            </a:lvl1pPr>
          </a:lstStyle>
          <a:p>
            <a:r>
              <a:rPr lang="en-GB"/>
              <a:t>First line text</a:t>
            </a:r>
            <a:endParaRPr lang="en-AU"/>
          </a:p>
        </p:txBody>
      </p:sp>
      <p:sp>
        <p:nvSpPr>
          <p:cNvPr id="6" name="Text Placeholder 5">
            <a:extLst>
              <a:ext uri="{FF2B5EF4-FFF2-40B4-BE49-F238E27FC236}">
                <a16:creationId xmlns:a16="http://schemas.microsoft.com/office/drawing/2014/main" id="{4F4FD384-5361-B741-9C0D-355A4B82804B}"/>
              </a:ext>
            </a:extLst>
          </p:cNvPr>
          <p:cNvSpPr>
            <a:spLocks noGrp="1"/>
          </p:cNvSpPr>
          <p:nvPr>
            <p:ph type="body" sz="quarter" idx="10" hasCustomPrompt="1"/>
          </p:nvPr>
        </p:nvSpPr>
        <p:spPr>
          <a:xfrm>
            <a:off x="616053" y="1756497"/>
            <a:ext cx="4116833" cy="707886"/>
          </a:xfrm>
          <a:solidFill>
            <a:schemeClr val="accent3"/>
          </a:solidFill>
        </p:spPr>
        <p:txBody>
          <a:bodyPr wrap="none">
            <a:spAutoFit/>
          </a:bodyPr>
          <a:lstStyle>
            <a:lvl1pPr>
              <a:defRPr sz="4000" b="1">
                <a:solidFill>
                  <a:schemeClr val="tx1"/>
                </a:solidFill>
              </a:defRPr>
            </a:lvl1pPr>
            <a:lvl2pPr>
              <a:defRPr sz="3733" b="1">
                <a:solidFill>
                  <a:schemeClr val="bg1"/>
                </a:solidFill>
              </a:defRPr>
            </a:lvl2pPr>
            <a:lvl3pPr>
              <a:defRPr sz="3733" b="1">
                <a:solidFill>
                  <a:schemeClr val="bg1"/>
                </a:solidFill>
              </a:defRPr>
            </a:lvl3pPr>
            <a:lvl4pPr>
              <a:defRPr sz="3733" b="1">
                <a:solidFill>
                  <a:schemeClr val="bg1"/>
                </a:solidFill>
              </a:defRPr>
            </a:lvl4pPr>
            <a:lvl5pPr>
              <a:defRPr sz="3733" b="1">
                <a:solidFill>
                  <a:schemeClr val="bg1"/>
                </a:solidFill>
              </a:defRPr>
            </a:lvl5pPr>
          </a:lstStyle>
          <a:p>
            <a:pPr lvl="0"/>
            <a:r>
              <a:rPr lang="en-GB"/>
              <a:t>Second line text</a:t>
            </a:r>
            <a:endParaRPr lang="en-AU"/>
          </a:p>
        </p:txBody>
      </p:sp>
      <p:pic>
        <p:nvPicPr>
          <p:cNvPr id="19" name="Picture 18" descr="A close up of a logo&#10;&#10;Description automatically generated">
            <a:extLst>
              <a:ext uri="{FF2B5EF4-FFF2-40B4-BE49-F238E27FC236}">
                <a16:creationId xmlns:a16="http://schemas.microsoft.com/office/drawing/2014/main" id="{0E4D61DB-5D72-554C-9FAA-03F7FE8A96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20" name="Google Shape;8;p21">
            <a:extLst>
              <a:ext uri="{FF2B5EF4-FFF2-40B4-BE49-F238E27FC236}">
                <a16:creationId xmlns:a16="http://schemas.microsoft.com/office/drawing/2014/main" id="{33486284-B031-5945-BFB6-86F6C0FB5AC4}"/>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pic>
        <p:nvPicPr>
          <p:cNvPr id="11" name="Picture 10">
            <a:extLst>
              <a:ext uri="{FF2B5EF4-FFF2-40B4-BE49-F238E27FC236}">
                <a16:creationId xmlns:a16="http://schemas.microsoft.com/office/drawing/2014/main" id="{93A2193D-2F6B-754D-B232-8AF2901B3D5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6980" y="6276737"/>
            <a:ext cx="1957493" cy="314960"/>
          </a:xfrm>
          <a:prstGeom prst="rect">
            <a:avLst/>
          </a:prstGeom>
        </p:spPr>
      </p:pic>
    </p:spTree>
    <p:extLst>
      <p:ext uri="{BB962C8B-B14F-4D97-AF65-F5344CB8AC3E}">
        <p14:creationId xmlns:p14="http://schemas.microsoft.com/office/powerpoint/2010/main" val="4134871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_option 4">
    <p:spTree>
      <p:nvGrpSpPr>
        <p:cNvPr id="1" name=""/>
        <p:cNvGrpSpPr/>
        <p:nvPr/>
      </p:nvGrpSpPr>
      <p:grpSpPr>
        <a:xfrm>
          <a:off x="0" y="0"/>
          <a:ext cx="0" cy="0"/>
          <a:chOff x="0" y="0"/>
          <a:chExt cx="0" cy="0"/>
        </a:xfrm>
      </p:grpSpPr>
      <p:sp>
        <p:nvSpPr>
          <p:cNvPr id="9" name="Google Shape;16;p19">
            <a:extLst>
              <a:ext uri="{FF2B5EF4-FFF2-40B4-BE49-F238E27FC236}">
                <a16:creationId xmlns:a16="http://schemas.microsoft.com/office/drawing/2014/main" id="{3DA84001-35E7-C04E-BD7E-AA2C0E3047EB}"/>
              </a:ext>
            </a:extLst>
          </p:cNvPr>
          <p:cNvSpPr/>
          <p:nvPr userDrawn="1"/>
        </p:nvSpPr>
        <p:spPr>
          <a:xfrm>
            <a:off x="0" y="0"/>
            <a:ext cx="121920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pic>
        <p:nvPicPr>
          <p:cNvPr id="32" name="Picture 31">
            <a:extLst>
              <a:ext uri="{FF2B5EF4-FFF2-40B4-BE49-F238E27FC236}">
                <a16:creationId xmlns:a16="http://schemas.microsoft.com/office/drawing/2014/main" id="{B559500F-D259-484F-A764-18A2DC301B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9"/>
          <a:stretch/>
        </p:blipFill>
        <p:spPr>
          <a:xfrm>
            <a:off x="7123267" y="0"/>
            <a:ext cx="5068735" cy="6858000"/>
          </a:xfrm>
          <a:prstGeom prst="rect">
            <a:avLst/>
          </a:prstGeom>
        </p:spPr>
      </p:pic>
      <p:cxnSp>
        <p:nvCxnSpPr>
          <p:cNvPr id="27" name="Google Shape;22;p19">
            <a:extLst>
              <a:ext uri="{FF2B5EF4-FFF2-40B4-BE49-F238E27FC236}">
                <a16:creationId xmlns:a16="http://schemas.microsoft.com/office/drawing/2014/main" id="{1F0DC609-23FA-114F-85FF-2F53DC2A033B}"/>
              </a:ext>
            </a:extLst>
          </p:cNvPr>
          <p:cNvCxnSpPr>
            <a:cxnSpLocks/>
          </p:cNvCxnSpPr>
          <p:nvPr userDrawn="1"/>
        </p:nvCxnSpPr>
        <p:spPr>
          <a:xfrm>
            <a:off x="616054" y="3194647"/>
            <a:ext cx="5740228" cy="0"/>
          </a:xfrm>
          <a:prstGeom prst="straightConnector1">
            <a:avLst/>
          </a:prstGeom>
          <a:noFill/>
          <a:ln w="15875" cap="flat" cmpd="sng">
            <a:solidFill>
              <a:schemeClr val="bg1"/>
            </a:solidFill>
            <a:prstDash val="solid"/>
            <a:round/>
            <a:headEnd type="none" w="sm" len="sm"/>
            <a:tailEnd type="none" w="sm" len="sm"/>
          </a:ln>
        </p:spPr>
      </p:cxnSp>
      <p:sp>
        <p:nvSpPr>
          <p:cNvPr id="15" name="Text Placeholder 2">
            <a:extLst>
              <a:ext uri="{FF2B5EF4-FFF2-40B4-BE49-F238E27FC236}">
                <a16:creationId xmlns:a16="http://schemas.microsoft.com/office/drawing/2014/main" id="{7D8D53CD-E8E9-B04F-9F96-AB41EF858D45}"/>
              </a:ext>
            </a:extLst>
          </p:cNvPr>
          <p:cNvSpPr>
            <a:spLocks noGrp="1"/>
          </p:cNvSpPr>
          <p:nvPr>
            <p:ph type="body" idx="10" hasCustomPrompt="1"/>
          </p:nvPr>
        </p:nvSpPr>
        <p:spPr>
          <a:xfrm>
            <a:off x="616054" y="3312228"/>
            <a:ext cx="6320071" cy="1304560"/>
          </a:xfrm>
        </p:spPr>
        <p:txBody>
          <a:bodyPr lIns="0" anchor="t" anchorCtr="0"/>
          <a:lstStyle>
            <a:lvl1pPr marL="0" indent="0">
              <a:buNone/>
              <a:defRPr sz="2667">
                <a:solidFill>
                  <a:schemeClr val="bg1"/>
                </a:solidFill>
              </a:defRPr>
            </a:lvl1pPr>
            <a:lvl2pPr marL="457177" indent="0">
              <a:buNone/>
              <a:defRPr sz="2000">
                <a:solidFill>
                  <a:schemeClr val="tx1">
                    <a:tint val="75000"/>
                  </a:schemeClr>
                </a:solidFill>
              </a:defRPr>
            </a:lvl2pPr>
            <a:lvl3pPr marL="914354" indent="0">
              <a:buNone/>
              <a:defRPr sz="1801">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r>
              <a:rPr lang="en-US"/>
              <a:t>Add subtitle here</a:t>
            </a:r>
          </a:p>
        </p:txBody>
      </p:sp>
      <p:sp>
        <p:nvSpPr>
          <p:cNvPr id="4" name="Title 3">
            <a:extLst>
              <a:ext uri="{FF2B5EF4-FFF2-40B4-BE49-F238E27FC236}">
                <a16:creationId xmlns:a16="http://schemas.microsoft.com/office/drawing/2014/main" id="{9263B880-13CE-D846-B14D-4DDF2AAAB58B}"/>
              </a:ext>
            </a:extLst>
          </p:cNvPr>
          <p:cNvSpPr>
            <a:spLocks noGrp="1"/>
          </p:cNvSpPr>
          <p:nvPr>
            <p:ph type="title" hasCustomPrompt="1"/>
          </p:nvPr>
        </p:nvSpPr>
        <p:spPr>
          <a:xfrm>
            <a:off x="616050" y="412344"/>
            <a:ext cx="7767663" cy="2664723"/>
          </a:xfrm>
        </p:spPr>
        <p:txBody>
          <a:bodyPr lIns="0" anchor="b" anchorCtr="0"/>
          <a:lstStyle>
            <a:lvl1pPr>
              <a:defRPr sz="4267">
                <a:solidFill>
                  <a:schemeClr val="bg1"/>
                </a:solidFill>
              </a:defRPr>
            </a:lvl1pPr>
          </a:lstStyle>
          <a:p>
            <a:r>
              <a:rPr lang="en-GB"/>
              <a:t>—</a:t>
            </a:r>
            <a:br>
              <a:rPr lang="en-GB"/>
            </a:br>
            <a:r>
              <a:rPr lang="en-GB"/>
              <a:t>Click to edit Master title style</a:t>
            </a:r>
            <a:endParaRPr lang="en-US"/>
          </a:p>
        </p:txBody>
      </p:sp>
      <p:pic>
        <p:nvPicPr>
          <p:cNvPr id="14" name="Picture 13" descr="A close up of a logo&#10;&#10;Description automatically generated">
            <a:extLst>
              <a:ext uri="{FF2B5EF4-FFF2-40B4-BE49-F238E27FC236}">
                <a16:creationId xmlns:a16="http://schemas.microsoft.com/office/drawing/2014/main" id="{FB75B888-42A5-5E41-B385-023A04D6C9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16" name="Google Shape;8;p21">
            <a:extLst>
              <a:ext uri="{FF2B5EF4-FFF2-40B4-BE49-F238E27FC236}">
                <a16:creationId xmlns:a16="http://schemas.microsoft.com/office/drawing/2014/main" id="{A6C100BF-3121-DF44-A770-58DD228C3852}"/>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pic>
        <p:nvPicPr>
          <p:cNvPr id="10" name="Picture 9">
            <a:extLst>
              <a:ext uri="{FF2B5EF4-FFF2-40B4-BE49-F238E27FC236}">
                <a16:creationId xmlns:a16="http://schemas.microsoft.com/office/drawing/2014/main" id="{D7868F2C-BEE9-CF49-8D11-5DB5302051E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6980" y="6276737"/>
            <a:ext cx="1957493" cy="314960"/>
          </a:xfrm>
          <a:prstGeom prst="rect">
            <a:avLst/>
          </a:prstGeom>
        </p:spPr>
      </p:pic>
    </p:spTree>
    <p:extLst>
      <p:ext uri="{BB962C8B-B14F-4D97-AF65-F5344CB8AC3E}">
        <p14:creationId xmlns:p14="http://schemas.microsoft.com/office/powerpoint/2010/main" val="1834650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option 5">
    <p:spTree>
      <p:nvGrpSpPr>
        <p:cNvPr id="1" name=""/>
        <p:cNvGrpSpPr/>
        <p:nvPr/>
      </p:nvGrpSpPr>
      <p:grpSpPr>
        <a:xfrm>
          <a:off x="0" y="0"/>
          <a:ext cx="0" cy="0"/>
          <a:chOff x="0" y="0"/>
          <a:chExt cx="0" cy="0"/>
        </a:xfrm>
      </p:grpSpPr>
      <p:sp>
        <p:nvSpPr>
          <p:cNvPr id="20" name="Google Shape;16;p19">
            <a:extLst>
              <a:ext uri="{FF2B5EF4-FFF2-40B4-BE49-F238E27FC236}">
                <a16:creationId xmlns:a16="http://schemas.microsoft.com/office/drawing/2014/main" id="{BF986001-815B-F546-B43A-A5092F383029}"/>
              </a:ext>
            </a:extLst>
          </p:cNvPr>
          <p:cNvSpPr/>
          <p:nvPr userDrawn="1"/>
        </p:nvSpPr>
        <p:spPr>
          <a:xfrm>
            <a:off x="1" y="0"/>
            <a:ext cx="12192000" cy="6858000"/>
          </a:xfrm>
          <a:prstGeom prst="rect">
            <a:avLst/>
          </a:prstGeom>
          <a:solidFill>
            <a:schemeClr val="tx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sp>
        <p:nvSpPr>
          <p:cNvPr id="2" name="Title 1"/>
          <p:cNvSpPr>
            <a:spLocks noGrp="1"/>
          </p:cNvSpPr>
          <p:nvPr>
            <p:ph type="ctrTitle" hasCustomPrompt="1"/>
          </p:nvPr>
        </p:nvSpPr>
        <p:spPr>
          <a:xfrm>
            <a:off x="616051" y="1114269"/>
            <a:ext cx="7386437" cy="2387600"/>
          </a:xfrm>
        </p:spPr>
        <p:txBody>
          <a:bodyPr lIns="0" anchor="b" anchorCtr="0"/>
          <a:lstStyle>
            <a:lvl1pPr algn="l">
              <a:defRPr sz="4267">
                <a:solidFill>
                  <a:schemeClr val="bg1"/>
                </a:solidFill>
              </a:defRPr>
            </a:lvl1pPr>
          </a:lstStyle>
          <a:p>
            <a:r>
              <a:rPr lang="en-GB"/>
              <a:t>—</a:t>
            </a:r>
            <a:br>
              <a:rPr lang="en-GB"/>
            </a:br>
            <a:r>
              <a:rPr lang="en-GB"/>
              <a:t>Click to edit Master title style</a:t>
            </a:r>
            <a:endParaRPr lang="en-US"/>
          </a:p>
        </p:txBody>
      </p:sp>
      <p:sp>
        <p:nvSpPr>
          <p:cNvPr id="3" name="Subtitle 2"/>
          <p:cNvSpPr>
            <a:spLocks noGrp="1"/>
          </p:cNvSpPr>
          <p:nvPr>
            <p:ph type="subTitle" idx="1"/>
          </p:nvPr>
        </p:nvSpPr>
        <p:spPr>
          <a:xfrm>
            <a:off x="616052" y="3732299"/>
            <a:ext cx="7386437" cy="1655763"/>
          </a:xfrm>
        </p:spPr>
        <p:txBody>
          <a:bodyPr lIns="0" anchor="t" anchorCtr="0"/>
          <a:lstStyle>
            <a:lvl1pPr marL="0" indent="0" algn="l">
              <a:buNone/>
              <a:defRPr sz="2667">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cxnSp>
        <p:nvCxnSpPr>
          <p:cNvPr id="27" name="Google Shape;22;p19">
            <a:extLst>
              <a:ext uri="{FF2B5EF4-FFF2-40B4-BE49-F238E27FC236}">
                <a16:creationId xmlns:a16="http://schemas.microsoft.com/office/drawing/2014/main" id="{1F0DC609-23FA-114F-85FF-2F53DC2A033B}"/>
              </a:ext>
            </a:extLst>
          </p:cNvPr>
          <p:cNvCxnSpPr/>
          <p:nvPr userDrawn="1"/>
        </p:nvCxnSpPr>
        <p:spPr>
          <a:xfrm>
            <a:off x="616052" y="3622987"/>
            <a:ext cx="7386437" cy="0"/>
          </a:xfrm>
          <a:prstGeom prst="straightConnector1">
            <a:avLst/>
          </a:prstGeom>
          <a:noFill/>
          <a:ln w="15875" cap="flat" cmpd="sng">
            <a:solidFill>
              <a:schemeClr val="tx1"/>
            </a:solidFill>
            <a:prstDash val="solid"/>
            <a:round/>
            <a:headEnd type="none" w="sm" len="sm"/>
            <a:tailEnd type="none" w="sm" len="sm"/>
          </a:ln>
        </p:spPr>
      </p:cxnSp>
      <p:pic>
        <p:nvPicPr>
          <p:cNvPr id="12" name="Picture 11">
            <a:extLst>
              <a:ext uri="{FF2B5EF4-FFF2-40B4-BE49-F238E27FC236}">
                <a16:creationId xmlns:a16="http://schemas.microsoft.com/office/drawing/2014/main" id="{0D88E35E-6122-BC4D-8137-DEF4F98C9F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052" y="6276737"/>
            <a:ext cx="1957493" cy="314960"/>
          </a:xfrm>
          <a:prstGeom prst="rect">
            <a:avLst/>
          </a:prstGeom>
        </p:spPr>
      </p:pic>
      <p:pic>
        <p:nvPicPr>
          <p:cNvPr id="17" name="Picture 16" descr="A close up of a logo&#10;&#10;Description automatically generated">
            <a:extLst>
              <a:ext uri="{FF2B5EF4-FFF2-40B4-BE49-F238E27FC236}">
                <a16:creationId xmlns:a16="http://schemas.microsoft.com/office/drawing/2014/main" id="{9D88386F-3C9A-DA48-843A-DD6965A4F7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18" name="Google Shape;8;p21">
            <a:extLst>
              <a:ext uri="{FF2B5EF4-FFF2-40B4-BE49-F238E27FC236}">
                <a16:creationId xmlns:a16="http://schemas.microsoft.com/office/drawing/2014/main" id="{0A14B356-19E3-C447-96A9-296E277709E5}"/>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spTree>
    <p:extLst>
      <p:ext uri="{BB962C8B-B14F-4D97-AF65-F5344CB8AC3E}">
        <p14:creationId xmlns:p14="http://schemas.microsoft.com/office/powerpoint/2010/main" val="667398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_option 6">
    <p:spTree>
      <p:nvGrpSpPr>
        <p:cNvPr id="1" name=""/>
        <p:cNvGrpSpPr/>
        <p:nvPr/>
      </p:nvGrpSpPr>
      <p:grpSpPr>
        <a:xfrm>
          <a:off x="0" y="0"/>
          <a:ext cx="0" cy="0"/>
          <a:chOff x="0" y="0"/>
          <a:chExt cx="0" cy="0"/>
        </a:xfrm>
      </p:grpSpPr>
      <p:sp>
        <p:nvSpPr>
          <p:cNvPr id="20" name="Google Shape;16;p19">
            <a:extLst>
              <a:ext uri="{FF2B5EF4-FFF2-40B4-BE49-F238E27FC236}">
                <a16:creationId xmlns:a16="http://schemas.microsoft.com/office/drawing/2014/main" id="{BF986001-815B-F546-B43A-A5092F383029}"/>
              </a:ext>
            </a:extLst>
          </p:cNvPr>
          <p:cNvSpPr/>
          <p:nvPr userDrawn="1"/>
        </p:nvSpPr>
        <p:spPr>
          <a:xfrm>
            <a:off x="1" y="0"/>
            <a:ext cx="12192000" cy="6858000"/>
          </a:xfrm>
          <a:prstGeom prst="rect">
            <a:avLst/>
          </a:prstGeom>
          <a:solidFill>
            <a:schemeClr val="bg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sp>
        <p:nvSpPr>
          <p:cNvPr id="2" name="Title 1"/>
          <p:cNvSpPr>
            <a:spLocks noGrp="1"/>
          </p:cNvSpPr>
          <p:nvPr>
            <p:ph type="ctrTitle" hasCustomPrompt="1"/>
          </p:nvPr>
        </p:nvSpPr>
        <p:spPr>
          <a:xfrm>
            <a:off x="616052" y="1114269"/>
            <a:ext cx="7386437" cy="2387600"/>
          </a:xfrm>
        </p:spPr>
        <p:txBody>
          <a:bodyPr anchor="b" anchorCtr="0"/>
          <a:lstStyle>
            <a:lvl1pPr algn="l">
              <a:defRPr sz="4267">
                <a:solidFill>
                  <a:schemeClr val="tx1"/>
                </a:solidFill>
              </a:defRPr>
            </a:lvl1pPr>
          </a:lstStyle>
          <a:p>
            <a:r>
              <a:rPr lang="en-GB"/>
              <a:t>—</a:t>
            </a:r>
            <a:br>
              <a:rPr lang="en-GB"/>
            </a:br>
            <a:r>
              <a:rPr lang="en-GB"/>
              <a:t>Click to edit Master title style</a:t>
            </a:r>
            <a:endParaRPr lang="en-US"/>
          </a:p>
        </p:txBody>
      </p:sp>
      <p:sp>
        <p:nvSpPr>
          <p:cNvPr id="3" name="Subtitle 2"/>
          <p:cNvSpPr>
            <a:spLocks noGrp="1"/>
          </p:cNvSpPr>
          <p:nvPr>
            <p:ph type="subTitle" idx="1"/>
          </p:nvPr>
        </p:nvSpPr>
        <p:spPr>
          <a:xfrm>
            <a:off x="616052" y="3732299"/>
            <a:ext cx="7386437" cy="1655763"/>
          </a:xfrm>
        </p:spPr>
        <p:txBody>
          <a:bodyPr anchor="t" anchorCtr="0"/>
          <a:lstStyle>
            <a:lvl1pPr marL="0" indent="0" algn="l">
              <a:buNone/>
              <a:defRPr sz="2667">
                <a:solidFill>
                  <a:schemeClr val="tx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48214A1C-44C8-A84E-BD44-4BDBCA2AE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052" y="6276737"/>
            <a:ext cx="1957493" cy="314960"/>
          </a:xfrm>
          <a:prstGeom prst="rect">
            <a:avLst/>
          </a:prstGeom>
        </p:spPr>
      </p:pic>
      <p:pic>
        <p:nvPicPr>
          <p:cNvPr id="17" name="Picture 16" descr="A close up of a logo&#10;&#10;Description automatically generated">
            <a:extLst>
              <a:ext uri="{FF2B5EF4-FFF2-40B4-BE49-F238E27FC236}">
                <a16:creationId xmlns:a16="http://schemas.microsoft.com/office/drawing/2014/main" id="{5EEC9C7F-86A7-CF47-8206-9577EA89A2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18" name="Google Shape;8;p21">
            <a:extLst>
              <a:ext uri="{FF2B5EF4-FFF2-40B4-BE49-F238E27FC236}">
                <a16:creationId xmlns:a16="http://schemas.microsoft.com/office/drawing/2014/main" id="{7ADD23D7-8D1C-B047-8CE6-3FCEB517837F}"/>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spTree>
    <p:extLst>
      <p:ext uri="{BB962C8B-B14F-4D97-AF65-F5344CB8AC3E}">
        <p14:creationId xmlns:p14="http://schemas.microsoft.com/office/powerpoint/2010/main" val="222123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_option 7">
    <p:spTree>
      <p:nvGrpSpPr>
        <p:cNvPr id="1" name=""/>
        <p:cNvGrpSpPr/>
        <p:nvPr/>
      </p:nvGrpSpPr>
      <p:grpSpPr>
        <a:xfrm>
          <a:off x="0" y="0"/>
          <a:ext cx="0" cy="0"/>
          <a:chOff x="0" y="0"/>
          <a:chExt cx="0" cy="0"/>
        </a:xfrm>
      </p:grpSpPr>
      <p:sp>
        <p:nvSpPr>
          <p:cNvPr id="9" name="Google Shape;16;p19">
            <a:extLst>
              <a:ext uri="{FF2B5EF4-FFF2-40B4-BE49-F238E27FC236}">
                <a16:creationId xmlns:a16="http://schemas.microsoft.com/office/drawing/2014/main" id="{3DA84001-35E7-C04E-BD7E-AA2C0E3047EB}"/>
              </a:ext>
            </a:extLst>
          </p:cNvPr>
          <p:cNvSpPr/>
          <p:nvPr userDrawn="1"/>
        </p:nvSpPr>
        <p:spPr>
          <a:xfrm>
            <a:off x="0" y="0"/>
            <a:ext cx="12192000" cy="6858000"/>
          </a:xfrm>
          <a:prstGeom prst="rect">
            <a:avLst/>
          </a:prstGeom>
          <a:solidFill>
            <a:schemeClr val="tx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sp>
        <p:nvSpPr>
          <p:cNvPr id="3" name="Subtitle 2"/>
          <p:cNvSpPr>
            <a:spLocks noGrp="1"/>
          </p:cNvSpPr>
          <p:nvPr>
            <p:ph type="subTitle" idx="1"/>
          </p:nvPr>
        </p:nvSpPr>
        <p:spPr>
          <a:xfrm>
            <a:off x="616054" y="1884273"/>
            <a:ext cx="5479951" cy="3037593"/>
          </a:xfrm>
        </p:spPr>
        <p:txBody>
          <a:bodyPr lIns="0" anchor="t" anchorCtr="0"/>
          <a:lstStyle>
            <a:lvl1pPr marL="0" indent="0" algn="l">
              <a:buNone/>
              <a:defRPr sz="2667">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8E0CE3D0-42D9-A746-A7A3-6D712BCC2853}"/>
              </a:ext>
            </a:extLst>
          </p:cNvPr>
          <p:cNvSpPr>
            <a:spLocks noGrp="1"/>
          </p:cNvSpPr>
          <p:nvPr>
            <p:ph type="title" hasCustomPrompt="1"/>
          </p:nvPr>
        </p:nvSpPr>
        <p:spPr>
          <a:xfrm>
            <a:off x="616051" y="906414"/>
            <a:ext cx="4042838" cy="683329"/>
          </a:xfrm>
          <a:solidFill>
            <a:schemeClr val="tx1"/>
          </a:solidFill>
        </p:spPr>
        <p:txBody>
          <a:bodyPr wrap="none">
            <a:spAutoFit/>
          </a:bodyPr>
          <a:lstStyle>
            <a:lvl1pPr>
              <a:defRPr sz="4267">
                <a:solidFill>
                  <a:schemeClr val="bg1"/>
                </a:solidFill>
              </a:defRPr>
            </a:lvl1pPr>
          </a:lstStyle>
          <a:p>
            <a:r>
              <a:rPr lang="en-GB"/>
              <a:t>Title goes here</a:t>
            </a:r>
            <a:endParaRPr lang="en-AU"/>
          </a:p>
        </p:txBody>
      </p:sp>
      <p:pic>
        <p:nvPicPr>
          <p:cNvPr id="17" name="Picture 16" descr="A close up of a logo&#10;&#10;Description automatically generated">
            <a:extLst>
              <a:ext uri="{FF2B5EF4-FFF2-40B4-BE49-F238E27FC236}">
                <a16:creationId xmlns:a16="http://schemas.microsoft.com/office/drawing/2014/main" id="{6778A0D9-08E6-654F-B433-727FE2C2C9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18" name="Google Shape;8;p21">
            <a:extLst>
              <a:ext uri="{FF2B5EF4-FFF2-40B4-BE49-F238E27FC236}">
                <a16:creationId xmlns:a16="http://schemas.microsoft.com/office/drawing/2014/main" id="{A3DDEFD3-2B8A-1449-B83E-2747B5DCD312}"/>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pic>
        <p:nvPicPr>
          <p:cNvPr id="8" name="Picture 7">
            <a:extLst>
              <a:ext uri="{FF2B5EF4-FFF2-40B4-BE49-F238E27FC236}">
                <a16:creationId xmlns:a16="http://schemas.microsoft.com/office/drawing/2014/main" id="{22C25A13-D8DD-734D-8F31-3B0C01B38A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6052" y="6276737"/>
            <a:ext cx="1957493" cy="314960"/>
          </a:xfrm>
          <a:prstGeom prst="rect">
            <a:avLst/>
          </a:prstGeom>
        </p:spPr>
      </p:pic>
    </p:spTree>
    <p:extLst>
      <p:ext uri="{BB962C8B-B14F-4D97-AF65-F5344CB8AC3E}">
        <p14:creationId xmlns:p14="http://schemas.microsoft.com/office/powerpoint/2010/main" val="1032076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ED8678-8B83-4F36-897C-E96DBEFD90A8}" type="datetimeFigureOut">
              <a:rPr lang="en-AU" smtClean="0"/>
              <a:t>21/11/2024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A69DD6-0AAF-478D-9D71-425AFD8B0A2A}" type="slidenum">
              <a:rPr lang="en-AU" smtClean="0"/>
              <a:t>‹#›</a:t>
            </a:fld>
            <a:endParaRPr lang="en-AU"/>
          </a:p>
        </p:txBody>
      </p:sp>
    </p:spTree>
    <p:extLst>
      <p:ext uri="{BB962C8B-B14F-4D97-AF65-F5344CB8AC3E}">
        <p14:creationId xmlns:p14="http://schemas.microsoft.com/office/powerpoint/2010/main" val="3907511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_option 8">
    <p:spTree>
      <p:nvGrpSpPr>
        <p:cNvPr id="1" name=""/>
        <p:cNvGrpSpPr/>
        <p:nvPr/>
      </p:nvGrpSpPr>
      <p:grpSpPr>
        <a:xfrm>
          <a:off x="0" y="0"/>
          <a:ext cx="0" cy="0"/>
          <a:chOff x="0" y="0"/>
          <a:chExt cx="0" cy="0"/>
        </a:xfrm>
      </p:grpSpPr>
      <p:sp>
        <p:nvSpPr>
          <p:cNvPr id="9" name="Google Shape;16;p19">
            <a:extLst>
              <a:ext uri="{FF2B5EF4-FFF2-40B4-BE49-F238E27FC236}">
                <a16:creationId xmlns:a16="http://schemas.microsoft.com/office/drawing/2014/main" id="{3DA84001-35E7-C04E-BD7E-AA2C0E3047EB}"/>
              </a:ext>
            </a:extLst>
          </p:cNvPr>
          <p:cNvSpPr/>
          <p:nvPr userDrawn="1"/>
        </p:nvSpPr>
        <p:spPr>
          <a:xfrm>
            <a:off x="0" y="0"/>
            <a:ext cx="12192000" cy="6858000"/>
          </a:xfrm>
          <a:prstGeom prst="rect">
            <a:avLst/>
          </a:prstGeom>
          <a:solidFill>
            <a:schemeClr val="tx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sp>
        <p:nvSpPr>
          <p:cNvPr id="3" name="Subtitle 2"/>
          <p:cNvSpPr>
            <a:spLocks noGrp="1"/>
          </p:cNvSpPr>
          <p:nvPr>
            <p:ph type="subTitle" idx="1"/>
          </p:nvPr>
        </p:nvSpPr>
        <p:spPr>
          <a:xfrm>
            <a:off x="616056" y="2707355"/>
            <a:ext cx="7411393" cy="1544304"/>
          </a:xfrm>
        </p:spPr>
        <p:txBody>
          <a:bodyPr lIns="0" anchor="t" anchorCtr="0"/>
          <a:lstStyle>
            <a:lvl1pPr marL="0" indent="0" algn="l">
              <a:buNone/>
              <a:defRPr sz="2667">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8E0CE3D0-42D9-A746-A7A3-6D712BCC2853}"/>
              </a:ext>
            </a:extLst>
          </p:cNvPr>
          <p:cNvSpPr>
            <a:spLocks noGrp="1"/>
          </p:cNvSpPr>
          <p:nvPr>
            <p:ph type="title" hasCustomPrompt="1"/>
          </p:nvPr>
        </p:nvSpPr>
        <p:spPr>
          <a:xfrm>
            <a:off x="616053" y="906414"/>
            <a:ext cx="3092513" cy="646331"/>
          </a:xfrm>
          <a:solidFill>
            <a:schemeClr val="tx1"/>
          </a:solidFill>
        </p:spPr>
        <p:txBody>
          <a:bodyPr wrap="none">
            <a:spAutoFit/>
          </a:bodyPr>
          <a:lstStyle>
            <a:lvl1pPr>
              <a:defRPr sz="4000" b="0">
                <a:solidFill>
                  <a:schemeClr val="bg1"/>
                </a:solidFill>
              </a:defRPr>
            </a:lvl1pPr>
          </a:lstStyle>
          <a:p>
            <a:r>
              <a:rPr lang="en-GB"/>
              <a:t>First line text</a:t>
            </a:r>
            <a:endParaRPr lang="en-AU"/>
          </a:p>
        </p:txBody>
      </p:sp>
      <p:sp>
        <p:nvSpPr>
          <p:cNvPr id="6" name="Text Placeholder 5">
            <a:extLst>
              <a:ext uri="{FF2B5EF4-FFF2-40B4-BE49-F238E27FC236}">
                <a16:creationId xmlns:a16="http://schemas.microsoft.com/office/drawing/2014/main" id="{4F4FD384-5361-B741-9C0D-355A4B82804B}"/>
              </a:ext>
            </a:extLst>
          </p:cNvPr>
          <p:cNvSpPr>
            <a:spLocks noGrp="1"/>
          </p:cNvSpPr>
          <p:nvPr>
            <p:ph type="body" sz="quarter" idx="10" hasCustomPrompt="1"/>
          </p:nvPr>
        </p:nvSpPr>
        <p:spPr>
          <a:xfrm>
            <a:off x="616053" y="1751268"/>
            <a:ext cx="4116833" cy="707886"/>
          </a:xfrm>
          <a:solidFill>
            <a:schemeClr val="tx1"/>
          </a:solidFill>
        </p:spPr>
        <p:txBody>
          <a:bodyPr wrap="none">
            <a:spAutoFit/>
          </a:bodyPr>
          <a:lstStyle>
            <a:lvl1pPr>
              <a:defRPr sz="4000" b="1">
                <a:solidFill>
                  <a:schemeClr val="bg1"/>
                </a:solidFill>
              </a:defRPr>
            </a:lvl1pPr>
            <a:lvl2pPr>
              <a:defRPr sz="3733" b="1">
                <a:solidFill>
                  <a:schemeClr val="bg1"/>
                </a:solidFill>
              </a:defRPr>
            </a:lvl2pPr>
            <a:lvl3pPr>
              <a:defRPr sz="3733" b="1">
                <a:solidFill>
                  <a:schemeClr val="bg1"/>
                </a:solidFill>
              </a:defRPr>
            </a:lvl3pPr>
            <a:lvl4pPr>
              <a:defRPr sz="3733" b="1">
                <a:solidFill>
                  <a:schemeClr val="bg1"/>
                </a:solidFill>
              </a:defRPr>
            </a:lvl4pPr>
            <a:lvl5pPr>
              <a:defRPr sz="3733" b="1">
                <a:solidFill>
                  <a:schemeClr val="bg1"/>
                </a:solidFill>
              </a:defRPr>
            </a:lvl5pPr>
          </a:lstStyle>
          <a:p>
            <a:pPr lvl="0"/>
            <a:r>
              <a:rPr lang="en-GB"/>
              <a:t>Second line text</a:t>
            </a:r>
            <a:endParaRPr lang="en-AU"/>
          </a:p>
        </p:txBody>
      </p:sp>
      <p:pic>
        <p:nvPicPr>
          <p:cNvPr id="10" name="Picture 9" descr="A close up of a logo&#10;&#10;Description automatically generated">
            <a:extLst>
              <a:ext uri="{FF2B5EF4-FFF2-40B4-BE49-F238E27FC236}">
                <a16:creationId xmlns:a16="http://schemas.microsoft.com/office/drawing/2014/main" id="{E314D3E3-4E04-6249-9199-B772B06C1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11" name="Google Shape;8;p21">
            <a:extLst>
              <a:ext uri="{FF2B5EF4-FFF2-40B4-BE49-F238E27FC236}">
                <a16:creationId xmlns:a16="http://schemas.microsoft.com/office/drawing/2014/main" id="{8C10E4D9-090B-304F-BE4A-67BBB0B04C65}"/>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pic>
        <p:nvPicPr>
          <p:cNvPr id="13" name="Picture 12">
            <a:extLst>
              <a:ext uri="{FF2B5EF4-FFF2-40B4-BE49-F238E27FC236}">
                <a16:creationId xmlns:a16="http://schemas.microsoft.com/office/drawing/2014/main" id="{784D4C77-2D39-B242-B692-545FBA8888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6052" y="6276737"/>
            <a:ext cx="1957493" cy="314960"/>
          </a:xfrm>
          <a:prstGeom prst="rect">
            <a:avLst/>
          </a:prstGeom>
        </p:spPr>
      </p:pic>
    </p:spTree>
    <p:extLst>
      <p:ext uri="{BB962C8B-B14F-4D97-AF65-F5344CB8AC3E}">
        <p14:creationId xmlns:p14="http://schemas.microsoft.com/office/powerpoint/2010/main" val="698028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_option 9">
    <p:spTree>
      <p:nvGrpSpPr>
        <p:cNvPr id="1" name=""/>
        <p:cNvGrpSpPr/>
        <p:nvPr/>
      </p:nvGrpSpPr>
      <p:grpSpPr>
        <a:xfrm>
          <a:off x="0" y="0"/>
          <a:ext cx="0" cy="0"/>
          <a:chOff x="0" y="0"/>
          <a:chExt cx="0" cy="0"/>
        </a:xfrm>
      </p:grpSpPr>
      <p:sp>
        <p:nvSpPr>
          <p:cNvPr id="9" name="Google Shape;16;p19">
            <a:extLst>
              <a:ext uri="{FF2B5EF4-FFF2-40B4-BE49-F238E27FC236}">
                <a16:creationId xmlns:a16="http://schemas.microsoft.com/office/drawing/2014/main" id="{3DA84001-35E7-C04E-BD7E-AA2C0E3047EB}"/>
              </a:ext>
            </a:extLst>
          </p:cNvPr>
          <p:cNvSpPr/>
          <p:nvPr userDrawn="1"/>
        </p:nvSpPr>
        <p:spPr>
          <a:xfrm>
            <a:off x="0" y="0"/>
            <a:ext cx="12192000" cy="6858000"/>
          </a:xfrm>
          <a:prstGeom prst="rect">
            <a:avLst/>
          </a:prstGeom>
          <a:solidFill>
            <a:schemeClr val="bg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sp>
        <p:nvSpPr>
          <p:cNvPr id="3" name="Subtitle 2"/>
          <p:cNvSpPr>
            <a:spLocks noGrp="1"/>
          </p:cNvSpPr>
          <p:nvPr>
            <p:ph type="subTitle" idx="1"/>
          </p:nvPr>
        </p:nvSpPr>
        <p:spPr>
          <a:xfrm>
            <a:off x="616054" y="1884273"/>
            <a:ext cx="5479951" cy="3037593"/>
          </a:xfrm>
        </p:spPr>
        <p:txBody>
          <a:bodyPr lIns="0" anchor="t" anchorCtr="0"/>
          <a:lstStyle>
            <a:lvl1pPr marL="0" indent="0" algn="l">
              <a:buNone/>
              <a:defRPr sz="2667">
                <a:solidFill>
                  <a:schemeClr val="tx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8E0CE3D0-42D9-A746-A7A3-6D712BCC2853}"/>
              </a:ext>
            </a:extLst>
          </p:cNvPr>
          <p:cNvSpPr>
            <a:spLocks noGrp="1"/>
          </p:cNvSpPr>
          <p:nvPr>
            <p:ph type="title" hasCustomPrompt="1"/>
          </p:nvPr>
        </p:nvSpPr>
        <p:spPr>
          <a:xfrm>
            <a:off x="616051" y="906414"/>
            <a:ext cx="4042838" cy="683329"/>
          </a:xfrm>
          <a:solidFill>
            <a:schemeClr val="tx2"/>
          </a:solidFill>
        </p:spPr>
        <p:txBody>
          <a:bodyPr wrap="none">
            <a:spAutoFit/>
          </a:bodyPr>
          <a:lstStyle>
            <a:lvl1pPr>
              <a:defRPr sz="4267">
                <a:solidFill>
                  <a:schemeClr val="bg1"/>
                </a:solidFill>
              </a:defRPr>
            </a:lvl1pPr>
          </a:lstStyle>
          <a:p>
            <a:r>
              <a:rPr lang="en-GB"/>
              <a:t>Title goes here</a:t>
            </a:r>
            <a:endParaRPr lang="en-AU"/>
          </a:p>
        </p:txBody>
      </p:sp>
      <p:pic>
        <p:nvPicPr>
          <p:cNvPr id="11" name="Picture 10" descr="A close up of a logo&#10;&#10;Description automatically generated">
            <a:extLst>
              <a:ext uri="{FF2B5EF4-FFF2-40B4-BE49-F238E27FC236}">
                <a16:creationId xmlns:a16="http://schemas.microsoft.com/office/drawing/2014/main" id="{25324917-2FAA-F442-A96D-E4527BA49A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14" name="Google Shape;8;p21">
            <a:extLst>
              <a:ext uri="{FF2B5EF4-FFF2-40B4-BE49-F238E27FC236}">
                <a16:creationId xmlns:a16="http://schemas.microsoft.com/office/drawing/2014/main" id="{CD0D1804-0E80-924C-BCDB-DEDBC3D61770}"/>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pic>
        <p:nvPicPr>
          <p:cNvPr id="10" name="Picture 9">
            <a:extLst>
              <a:ext uri="{FF2B5EF4-FFF2-40B4-BE49-F238E27FC236}">
                <a16:creationId xmlns:a16="http://schemas.microsoft.com/office/drawing/2014/main" id="{C183907D-FE3A-9E4E-9FF9-C8930A94785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6052" y="6276737"/>
            <a:ext cx="1957493" cy="314960"/>
          </a:xfrm>
          <a:prstGeom prst="rect">
            <a:avLst/>
          </a:prstGeom>
        </p:spPr>
      </p:pic>
    </p:spTree>
    <p:extLst>
      <p:ext uri="{BB962C8B-B14F-4D97-AF65-F5344CB8AC3E}">
        <p14:creationId xmlns:p14="http://schemas.microsoft.com/office/powerpoint/2010/main" val="4189213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_option 10">
    <p:spTree>
      <p:nvGrpSpPr>
        <p:cNvPr id="1" name=""/>
        <p:cNvGrpSpPr/>
        <p:nvPr/>
      </p:nvGrpSpPr>
      <p:grpSpPr>
        <a:xfrm>
          <a:off x="0" y="0"/>
          <a:ext cx="0" cy="0"/>
          <a:chOff x="0" y="0"/>
          <a:chExt cx="0" cy="0"/>
        </a:xfrm>
      </p:grpSpPr>
      <p:sp>
        <p:nvSpPr>
          <p:cNvPr id="9" name="Google Shape;16;p19">
            <a:extLst>
              <a:ext uri="{FF2B5EF4-FFF2-40B4-BE49-F238E27FC236}">
                <a16:creationId xmlns:a16="http://schemas.microsoft.com/office/drawing/2014/main" id="{3DA84001-35E7-C04E-BD7E-AA2C0E3047EB}"/>
              </a:ext>
            </a:extLst>
          </p:cNvPr>
          <p:cNvSpPr/>
          <p:nvPr userDrawn="1"/>
        </p:nvSpPr>
        <p:spPr>
          <a:xfrm>
            <a:off x="0" y="0"/>
            <a:ext cx="12192000" cy="6858000"/>
          </a:xfrm>
          <a:prstGeom prst="rect">
            <a:avLst/>
          </a:prstGeom>
          <a:solidFill>
            <a:schemeClr val="bg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sp>
        <p:nvSpPr>
          <p:cNvPr id="3" name="Subtitle 2"/>
          <p:cNvSpPr>
            <a:spLocks noGrp="1"/>
          </p:cNvSpPr>
          <p:nvPr>
            <p:ph type="subTitle" idx="1"/>
          </p:nvPr>
        </p:nvSpPr>
        <p:spPr>
          <a:xfrm>
            <a:off x="616055" y="2724489"/>
            <a:ext cx="5781324" cy="1544304"/>
          </a:xfrm>
        </p:spPr>
        <p:txBody>
          <a:bodyPr lIns="0" anchor="t" anchorCtr="0"/>
          <a:lstStyle>
            <a:lvl1pPr marL="0" indent="0" algn="l">
              <a:buNone/>
              <a:defRPr sz="2667">
                <a:solidFill>
                  <a:schemeClr val="tx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8E0CE3D0-42D9-A746-A7A3-6D712BCC2853}"/>
              </a:ext>
            </a:extLst>
          </p:cNvPr>
          <p:cNvSpPr>
            <a:spLocks noGrp="1"/>
          </p:cNvSpPr>
          <p:nvPr>
            <p:ph type="title" hasCustomPrompt="1"/>
          </p:nvPr>
        </p:nvSpPr>
        <p:spPr>
          <a:xfrm>
            <a:off x="616053" y="906414"/>
            <a:ext cx="3092513" cy="646331"/>
          </a:xfrm>
          <a:solidFill>
            <a:schemeClr val="tx2"/>
          </a:solidFill>
        </p:spPr>
        <p:txBody>
          <a:bodyPr wrap="none">
            <a:spAutoFit/>
          </a:bodyPr>
          <a:lstStyle>
            <a:lvl1pPr>
              <a:defRPr sz="4000" b="0">
                <a:solidFill>
                  <a:schemeClr val="bg1"/>
                </a:solidFill>
              </a:defRPr>
            </a:lvl1pPr>
          </a:lstStyle>
          <a:p>
            <a:r>
              <a:rPr lang="en-GB"/>
              <a:t>First line text</a:t>
            </a:r>
            <a:endParaRPr lang="en-AU"/>
          </a:p>
        </p:txBody>
      </p:sp>
      <p:sp>
        <p:nvSpPr>
          <p:cNvPr id="6" name="Text Placeholder 5">
            <a:extLst>
              <a:ext uri="{FF2B5EF4-FFF2-40B4-BE49-F238E27FC236}">
                <a16:creationId xmlns:a16="http://schemas.microsoft.com/office/drawing/2014/main" id="{4F4FD384-5361-B741-9C0D-355A4B82804B}"/>
              </a:ext>
            </a:extLst>
          </p:cNvPr>
          <p:cNvSpPr>
            <a:spLocks noGrp="1"/>
          </p:cNvSpPr>
          <p:nvPr>
            <p:ph type="body" sz="quarter" idx="10" hasCustomPrompt="1"/>
          </p:nvPr>
        </p:nvSpPr>
        <p:spPr>
          <a:xfrm>
            <a:off x="616053" y="1773516"/>
            <a:ext cx="4116833" cy="707886"/>
          </a:xfrm>
          <a:solidFill>
            <a:schemeClr val="tx2"/>
          </a:solidFill>
        </p:spPr>
        <p:txBody>
          <a:bodyPr wrap="none">
            <a:spAutoFit/>
          </a:bodyPr>
          <a:lstStyle>
            <a:lvl1pPr>
              <a:defRPr sz="4000" b="1">
                <a:solidFill>
                  <a:schemeClr val="bg1"/>
                </a:solidFill>
              </a:defRPr>
            </a:lvl1pPr>
            <a:lvl2pPr>
              <a:defRPr sz="3733" b="1">
                <a:solidFill>
                  <a:schemeClr val="bg1"/>
                </a:solidFill>
              </a:defRPr>
            </a:lvl2pPr>
            <a:lvl3pPr>
              <a:defRPr sz="3733" b="1">
                <a:solidFill>
                  <a:schemeClr val="bg1"/>
                </a:solidFill>
              </a:defRPr>
            </a:lvl3pPr>
            <a:lvl4pPr>
              <a:defRPr sz="3733" b="1">
                <a:solidFill>
                  <a:schemeClr val="bg1"/>
                </a:solidFill>
              </a:defRPr>
            </a:lvl4pPr>
            <a:lvl5pPr>
              <a:defRPr sz="3733" b="1">
                <a:solidFill>
                  <a:schemeClr val="bg1"/>
                </a:solidFill>
              </a:defRPr>
            </a:lvl5pPr>
          </a:lstStyle>
          <a:p>
            <a:pPr lvl="0"/>
            <a:r>
              <a:rPr lang="en-GB"/>
              <a:t>Second line text</a:t>
            </a:r>
            <a:endParaRPr lang="en-AU"/>
          </a:p>
        </p:txBody>
      </p:sp>
      <p:pic>
        <p:nvPicPr>
          <p:cNvPr id="11" name="Picture 10" descr="A close up of a logo&#10;&#10;Description automatically generated">
            <a:extLst>
              <a:ext uri="{FF2B5EF4-FFF2-40B4-BE49-F238E27FC236}">
                <a16:creationId xmlns:a16="http://schemas.microsoft.com/office/drawing/2014/main" id="{00A1FFE5-2CDB-A947-AC06-AE580BF6D0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12" name="Google Shape;8;p21">
            <a:extLst>
              <a:ext uri="{FF2B5EF4-FFF2-40B4-BE49-F238E27FC236}">
                <a16:creationId xmlns:a16="http://schemas.microsoft.com/office/drawing/2014/main" id="{DE76244E-DC6D-5B49-834C-F1F631AD1378}"/>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pic>
        <p:nvPicPr>
          <p:cNvPr id="13" name="Picture 12">
            <a:extLst>
              <a:ext uri="{FF2B5EF4-FFF2-40B4-BE49-F238E27FC236}">
                <a16:creationId xmlns:a16="http://schemas.microsoft.com/office/drawing/2014/main" id="{300CC31B-5399-D94E-9134-B5146C60CC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6052" y="6276737"/>
            <a:ext cx="1957493" cy="314960"/>
          </a:xfrm>
          <a:prstGeom prst="rect">
            <a:avLst/>
          </a:prstGeom>
        </p:spPr>
      </p:pic>
    </p:spTree>
    <p:extLst>
      <p:ext uri="{BB962C8B-B14F-4D97-AF65-F5344CB8AC3E}">
        <p14:creationId xmlns:p14="http://schemas.microsoft.com/office/powerpoint/2010/main" val="348652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digenous_option 1">
    <p:spTree>
      <p:nvGrpSpPr>
        <p:cNvPr id="1" name=""/>
        <p:cNvGrpSpPr/>
        <p:nvPr/>
      </p:nvGrpSpPr>
      <p:grpSpPr>
        <a:xfrm>
          <a:off x="0" y="0"/>
          <a:ext cx="0" cy="0"/>
          <a:chOff x="0" y="0"/>
          <a:chExt cx="0" cy="0"/>
        </a:xfrm>
      </p:grpSpPr>
      <p:pic>
        <p:nvPicPr>
          <p:cNvPr id="10" name="Picture 9" descr="A picture containing painted, holding, woman, colorful&#10;&#10;Description automatically generated">
            <a:extLst>
              <a:ext uri="{FF2B5EF4-FFF2-40B4-BE49-F238E27FC236}">
                <a16:creationId xmlns:a16="http://schemas.microsoft.com/office/drawing/2014/main" id="{9C0B4988-1ED8-E847-85FC-14A44F0260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243580" cy="6951579"/>
          </a:xfrm>
          <a:prstGeom prst="rect">
            <a:avLst/>
          </a:prstGeom>
        </p:spPr>
      </p:pic>
      <p:sp>
        <p:nvSpPr>
          <p:cNvPr id="2" name="Title 1"/>
          <p:cNvSpPr>
            <a:spLocks noGrp="1"/>
          </p:cNvSpPr>
          <p:nvPr>
            <p:ph type="ctrTitle" hasCustomPrompt="1"/>
          </p:nvPr>
        </p:nvSpPr>
        <p:spPr>
          <a:xfrm>
            <a:off x="616052" y="3357021"/>
            <a:ext cx="3793496" cy="646331"/>
          </a:xfrm>
          <a:solidFill>
            <a:schemeClr val="accent3"/>
          </a:solidFill>
        </p:spPr>
        <p:txBody>
          <a:bodyPr wrap="none" lIns="90000" anchor="ctr" anchorCtr="0">
            <a:spAutoFit/>
          </a:bodyPr>
          <a:lstStyle>
            <a:lvl1pPr algn="l">
              <a:defRPr sz="4000">
                <a:solidFill>
                  <a:schemeClr val="tx1"/>
                </a:solidFill>
              </a:defRPr>
            </a:lvl1pPr>
          </a:lstStyle>
          <a:p>
            <a:r>
              <a:rPr lang="en-GB"/>
              <a:t>Title goes here</a:t>
            </a:r>
            <a:endParaRPr lang="en-US"/>
          </a:p>
        </p:txBody>
      </p:sp>
      <p:sp>
        <p:nvSpPr>
          <p:cNvPr id="12" name="Text Placeholder 2">
            <a:extLst>
              <a:ext uri="{FF2B5EF4-FFF2-40B4-BE49-F238E27FC236}">
                <a16:creationId xmlns:a16="http://schemas.microsoft.com/office/drawing/2014/main" id="{76A32104-5120-DA4E-B0F9-345ADE371AFF}"/>
              </a:ext>
            </a:extLst>
          </p:cNvPr>
          <p:cNvSpPr>
            <a:spLocks noGrp="1"/>
          </p:cNvSpPr>
          <p:nvPr>
            <p:ph type="body" idx="10"/>
          </p:nvPr>
        </p:nvSpPr>
        <p:spPr>
          <a:xfrm>
            <a:off x="562679" y="4178943"/>
            <a:ext cx="8191876" cy="1069103"/>
          </a:xfrm>
        </p:spPr>
        <p:txBody>
          <a:bodyPr lIns="0" anchor="t" anchorCtr="0"/>
          <a:lstStyle>
            <a:lvl1pPr marL="0" indent="0">
              <a:buNone/>
              <a:defRPr sz="2667">
                <a:solidFill>
                  <a:schemeClr val="bg1"/>
                </a:solidFill>
              </a:defRPr>
            </a:lvl1pPr>
            <a:lvl2pPr marL="457177" indent="0">
              <a:buNone/>
              <a:defRPr sz="2000">
                <a:solidFill>
                  <a:schemeClr val="tx1">
                    <a:tint val="75000"/>
                  </a:schemeClr>
                </a:solidFill>
              </a:defRPr>
            </a:lvl2pPr>
            <a:lvl3pPr marL="914354" indent="0">
              <a:buNone/>
              <a:defRPr sz="1801">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Click to edit Master text styles</a:t>
            </a:r>
          </a:p>
        </p:txBody>
      </p:sp>
      <p:pic>
        <p:nvPicPr>
          <p:cNvPr id="8" name="Google Shape;8;p21">
            <a:extLst>
              <a:ext uri="{FF2B5EF4-FFF2-40B4-BE49-F238E27FC236}">
                <a16:creationId xmlns:a16="http://schemas.microsoft.com/office/drawing/2014/main" id="{13AD63C6-2C7B-9A4A-920F-0E09E87FB709}"/>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9715479" y="5963909"/>
            <a:ext cx="2257147" cy="757840"/>
          </a:xfrm>
          <a:prstGeom prst="rect">
            <a:avLst/>
          </a:prstGeom>
          <a:noFill/>
          <a:ln>
            <a:noFill/>
          </a:ln>
        </p:spPr>
      </p:pic>
      <p:pic>
        <p:nvPicPr>
          <p:cNvPr id="9" name="Picture 8">
            <a:extLst>
              <a:ext uri="{FF2B5EF4-FFF2-40B4-BE49-F238E27FC236}">
                <a16:creationId xmlns:a16="http://schemas.microsoft.com/office/drawing/2014/main" id="{FE05607B-C8D4-D248-A087-55806A5481B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6980" y="6276737"/>
            <a:ext cx="1957493" cy="314960"/>
          </a:xfrm>
          <a:prstGeom prst="rect">
            <a:avLst/>
          </a:prstGeom>
        </p:spPr>
      </p:pic>
    </p:spTree>
    <p:extLst>
      <p:ext uri="{BB962C8B-B14F-4D97-AF65-F5344CB8AC3E}">
        <p14:creationId xmlns:p14="http://schemas.microsoft.com/office/powerpoint/2010/main" val="88786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digenous_option 2">
    <p:spTree>
      <p:nvGrpSpPr>
        <p:cNvPr id="1" name=""/>
        <p:cNvGrpSpPr/>
        <p:nvPr/>
      </p:nvGrpSpPr>
      <p:grpSpPr>
        <a:xfrm>
          <a:off x="0" y="0"/>
          <a:ext cx="0" cy="0"/>
          <a:chOff x="0" y="0"/>
          <a:chExt cx="0" cy="0"/>
        </a:xfrm>
      </p:grpSpPr>
      <p:pic>
        <p:nvPicPr>
          <p:cNvPr id="13" name="Google Shape;40;p22" descr="A close up of a painted wall  Description automatically generated">
            <a:extLst>
              <a:ext uri="{FF2B5EF4-FFF2-40B4-BE49-F238E27FC236}">
                <a16:creationId xmlns:a16="http://schemas.microsoft.com/office/drawing/2014/main" id="{EF2F5B29-7A38-5C4C-885F-64DFAB78AC7C}"/>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 name="Title 1"/>
          <p:cNvSpPr>
            <a:spLocks noGrp="1"/>
          </p:cNvSpPr>
          <p:nvPr>
            <p:ph type="ctrTitle" hasCustomPrompt="1"/>
          </p:nvPr>
        </p:nvSpPr>
        <p:spPr>
          <a:xfrm>
            <a:off x="3155579" y="1317915"/>
            <a:ext cx="7302071" cy="2387600"/>
          </a:xfrm>
        </p:spPr>
        <p:txBody>
          <a:bodyPr lIns="0" anchor="b" anchorCtr="0"/>
          <a:lstStyle>
            <a:lvl1pPr algn="l">
              <a:defRPr sz="4267">
                <a:solidFill>
                  <a:schemeClr val="bg1"/>
                </a:solidFill>
              </a:defRPr>
            </a:lvl1pPr>
          </a:lstStyle>
          <a:p>
            <a:r>
              <a:rPr lang="en-GB"/>
              <a:t>—</a:t>
            </a:r>
            <a:br>
              <a:rPr lang="en-GB"/>
            </a:br>
            <a:r>
              <a:rPr lang="en-GB"/>
              <a:t>Click to edit Master title style</a:t>
            </a:r>
            <a:endParaRPr lang="en-US"/>
          </a:p>
        </p:txBody>
      </p:sp>
      <p:sp>
        <p:nvSpPr>
          <p:cNvPr id="10" name="Text Placeholder 2">
            <a:extLst>
              <a:ext uri="{FF2B5EF4-FFF2-40B4-BE49-F238E27FC236}">
                <a16:creationId xmlns:a16="http://schemas.microsoft.com/office/drawing/2014/main" id="{9DB7EA63-6164-A841-91E4-33AA70BF8C19}"/>
              </a:ext>
            </a:extLst>
          </p:cNvPr>
          <p:cNvSpPr>
            <a:spLocks noGrp="1"/>
          </p:cNvSpPr>
          <p:nvPr>
            <p:ph type="body" idx="10" hasCustomPrompt="1"/>
          </p:nvPr>
        </p:nvSpPr>
        <p:spPr>
          <a:xfrm>
            <a:off x="3155578" y="3743223"/>
            <a:ext cx="8468148" cy="1500187"/>
          </a:xfrm>
        </p:spPr>
        <p:txBody>
          <a:bodyPr lIns="0" anchor="t" anchorCtr="0"/>
          <a:lstStyle>
            <a:lvl1pPr marL="0" indent="0">
              <a:buNone/>
              <a:defRPr sz="2667">
                <a:solidFill>
                  <a:schemeClr val="bg1"/>
                </a:solidFill>
              </a:defRPr>
            </a:lvl1pPr>
            <a:lvl2pPr marL="457177" indent="0">
              <a:buNone/>
              <a:defRPr sz="2000">
                <a:solidFill>
                  <a:schemeClr val="tx1">
                    <a:tint val="75000"/>
                  </a:schemeClr>
                </a:solidFill>
              </a:defRPr>
            </a:lvl2pPr>
            <a:lvl3pPr marL="914354" indent="0">
              <a:buNone/>
              <a:defRPr sz="1801">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r>
              <a:rPr lang="en-US"/>
              <a:t>Add subtitle here</a:t>
            </a:r>
          </a:p>
        </p:txBody>
      </p:sp>
      <p:pic>
        <p:nvPicPr>
          <p:cNvPr id="8" name="Google Shape;8;p21">
            <a:extLst>
              <a:ext uri="{FF2B5EF4-FFF2-40B4-BE49-F238E27FC236}">
                <a16:creationId xmlns:a16="http://schemas.microsoft.com/office/drawing/2014/main" id="{36E6F0DB-745F-854C-B94F-914F69F81BE0}"/>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9715479" y="240873"/>
            <a:ext cx="2257147" cy="757840"/>
          </a:xfrm>
          <a:prstGeom prst="rect">
            <a:avLst/>
          </a:prstGeom>
          <a:noFill/>
          <a:ln>
            <a:noFill/>
          </a:ln>
        </p:spPr>
      </p:pic>
      <p:pic>
        <p:nvPicPr>
          <p:cNvPr id="14" name="Picture 13">
            <a:extLst>
              <a:ext uri="{FF2B5EF4-FFF2-40B4-BE49-F238E27FC236}">
                <a16:creationId xmlns:a16="http://schemas.microsoft.com/office/drawing/2014/main" id="{A63F1336-4044-E94F-B092-611D1E8341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24937" y="6214519"/>
            <a:ext cx="2013620" cy="323991"/>
          </a:xfrm>
          <a:prstGeom prst="rect">
            <a:avLst/>
          </a:prstGeom>
        </p:spPr>
      </p:pic>
    </p:spTree>
    <p:extLst>
      <p:ext uri="{BB962C8B-B14F-4D97-AF65-F5344CB8AC3E}">
        <p14:creationId xmlns:p14="http://schemas.microsoft.com/office/powerpoint/2010/main" val="2607444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digenous_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3351" y="768351"/>
            <a:ext cx="8191876" cy="2391667"/>
          </a:xfrm>
        </p:spPr>
        <p:txBody>
          <a:bodyPr wrap="square" lIns="90000" bIns="46800" anchor="b" anchorCtr="0"/>
          <a:lstStyle>
            <a:lvl1pPr>
              <a:defRPr sz="4267">
                <a:ln>
                  <a:noFill/>
                </a:ln>
                <a:solidFill>
                  <a:schemeClr val="tx1"/>
                </a:solidFill>
                <a:effectLst>
                  <a:outerShdw sx="1000" sy="1000" algn="ctr" rotWithShape="0">
                    <a:srgbClr val="000000"/>
                  </a:outerShdw>
                </a:effectLst>
              </a:defRPr>
            </a:lvl1pPr>
          </a:lstStyle>
          <a:p>
            <a:r>
              <a:rPr lang="en-GB"/>
              <a:t>—</a:t>
            </a:r>
            <a:br>
              <a:rPr lang="en-GB"/>
            </a:br>
            <a:r>
              <a:rPr lang="en-GB"/>
              <a:t>Click to edit Master title style</a:t>
            </a:r>
            <a:endParaRPr lang="en-US"/>
          </a:p>
        </p:txBody>
      </p:sp>
      <p:sp>
        <p:nvSpPr>
          <p:cNvPr id="3" name="Text Placeholder 2"/>
          <p:cNvSpPr>
            <a:spLocks noGrp="1"/>
          </p:cNvSpPr>
          <p:nvPr>
            <p:ph type="body" idx="1"/>
          </p:nvPr>
        </p:nvSpPr>
        <p:spPr>
          <a:xfrm>
            <a:off x="2153351" y="3300331"/>
            <a:ext cx="8191876" cy="1500187"/>
          </a:xfrm>
        </p:spPr>
        <p:txBody>
          <a:bodyPr anchor="t" anchorCtr="0"/>
          <a:lstStyle>
            <a:lvl1pPr marL="0" indent="0">
              <a:buNone/>
              <a:defRPr sz="2667">
                <a:solidFill>
                  <a:schemeClr val="tx1"/>
                </a:solidFill>
              </a:defRPr>
            </a:lvl1pPr>
            <a:lvl2pPr marL="457177" indent="0">
              <a:buNone/>
              <a:defRPr sz="2000">
                <a:solidFill>
                  <a:schemeClr val="tx1">
                    <a:tint val="75000"/>
                  </a:schemeClr>
                </a:solidFill>
              </a:defRPr>
            </a:lvl2pPr>
            <a:lvl3pPr marL="914354" indent="0">
              <a:buNone/>
              <a:defRPr sz="1801">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FB9BE679-C70F-0849-BBEA-01B367D46D42}"/>
              </a:ext>
            </a:extLst>
          </p:cNvPr>
          <p:cNvSpPr>
            <a:spLocks noGrp="1"/>
          </p:cNvSpPr>
          <p:nvPr>
            <p:ph type="sldNum" sz="quarter" idx="10"/>
          </p:nvPr>
        </p:nvSpPr>
        <p:spPr/>
        <p:txBody>
          <a:bodyPr/>
          <a:lstStyle/>
          <a:p>
            <a:fld id="{1496E9E6-392B-B64A-85D6-1354B0EA1A88}" type="slidenum">
              <a:rPr lang="en-AU" smtClean="0"/>
              <a:pPr/>
              <a:t>‹#›</a:t>
            </a:fld>
            <a:endParaRPr lang="en-AU"/>
          </a:p>
        </p:txBody>
      </p:sp>
      <p:pic>
        <p:nvPicPr>
          <p:cNvPr id="7" name="Picture 6">
            <a:extLst>
              <a:ext uri="{FF2B5EF4-FFF2-40B4-BE49-F238E27FC236}">
                <a16:creationId xmlns:a16="http://schemas.microsoft.com/office/drawing/2014/main" id="{A00B64E2-67A9-D442-99BF-A788CB1A64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pic>
        <p:nvPicPr>
          <p:cNvPr id="8" name="Picture 7" descr="A picture containing window, building, drawing&#10;&#10;Description automatically generated">
            <a:extLst>
              <a:ext uri="{FF2B5EF4-FFF2-40B4-BE49-F238E27FC236}">
                <a16:creationId xmlns:a16="http://schemas.microsoft.com/office/drawing/2014/main" id="{466B09D4-A6DC-DE45-B079-7C0EA1E0423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7867" cy="6858000"/>
          </a:xfrm>
          <a:prstGeom prst="rect">
            <a:avLst/>
          </a:prstGeom>
        </p:spPr>
      </p:pic>
    </p:spTree>
    <p:extLst>
      <p:ext uri="{BB962C8B-B14F-4D97-AF65-F5344CB8AC3E}">
        <p14:creationId xmlns:p14="http://schemas.microsoft.com/office/powerpoint/2010/main" val="1519929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Indigenous_option 4">
    <p:spTree>
      <p:nvGrpSpPr>
        <p:cNvPr id="1" name=""/>
        <p:cNvGrpSpPr/>
        <p:nvPr/>
      </p:nvGrpSpPr>
      <p:grpSpPr>
        <a:xfrm>
          <a:off x="0" y="0"/>
          <a:ext cx="0" cy="0"/>
          <a:chOff x="0" y="0"/>
          <a:chExt cx="0" cy="0"/>
        </a:xfrm>
      </p:grpSpPr>
      <p:pic>
        <p:nvPicPr>
          <p:cNvPr id="7" name="Google Shape;40;p22" descr="A close up of a painted wall  Description automatically generated">
            <a:extLst>
              <a:ext uri="{FF2B5EF4-FFF2-40B4-BE49-F238E27FC236}">
                <a16:creationId xmlns:a16="http://schemas.microsoft.com/office/drawing/2014/main" id="{8D410169-BA8D-E14F-86D8-5CB7D0C61EE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 name="Title 1"/>
          <p:cNvSpPr>
            <a:spLocks noGrp="1"/>
          </p:cNvSpPr>
          <p:nvPr>
            <p:ph type="title" hasCustomPrompt="1"/>
          </p:nvPr>
        </p:nvSpPr>
        <p:spPr>
          <a:xfrm>
            <a:off x="3155575" y="768351"/>
            <a:ext cx="8191876" cy="2391667"/>
          </a:xfrm>
        </p:spPr>
        <p:txBody>
          <a:bodyPr wrap="square" lIns="90000" bIns="46800" anchor="b" anchorCtr="0"/>
          <a:lstStyle>
            <a:lvl1pPr>
              <a:defRPr sz="4267">
                <a:ln>
                  <a:noFill/>
                </a:ln>
                <a:solidFill>
                  <a:schemeClr val="bg1"/>
                </a:solidFill>
                <a:effectLst>
                  <a:outerShdw sx="1000" sy="1000" algn="ctr" rotWithShape="0">
                    <a:srgbClr val="000000"/>
                  </a:outerShdw>
                </a:effectLst>
              </a:defRPr>
            </a:lvl1pPr>
          </a:lstStyle>
          <a:p>
            <a:r>
              <a:rPr lang="en-GB"/>
              <a:t>—</a:t>
            </a:r>
            <a:br>
              <a:rPr lang="en-GB"/>
            </a:br>
            <a:r>
              <a:rPr lang="en-GB"/>
              <a:t>Click to edit Master title style</a:t>
            </a:r>
            <a:endParaRPr lang="en-US"/>
          </a:p>
        </p:txBody>
      </p:sp>
      <p:sp>
        <p:nvSpPr>
          <p:cNvPr id="3" name="Text Placeholder 2"/>
          <p:cNvSpPr>
            <a:spLocks noGrp="1"/>
          </p:cNvSpPr>
          <p:nvPr>
            <p:ph type="body" idx="1"/>
          </p:nvPr>
        </p:nvSpPr>
        <p:spPr>
          <a:xfrm>
            <a:off x="3155575" y="3300331"/>
            <a:ext cx="8191876" cy="1500187"/>
          </a:xfrm>
        </p:spPr>
        <p:txBody>
          <a:bodyPr anchor="t" anchorCtr="0"/>
          <a:lstStyle>
            <a:lvl1pPr marL="0" indent="0">
              <a:buNone/>
              <a:defRPr sz="2667">
                <a:solidFill>
                  <a:schemeClr val="bg1"/>
                </a:solidFill>
              </a:defRPr>
            </a:lvl1pPr>
            <a:lvl2pPr marL="457177" indent="0">
              <a:buNone/>
              <a:defRPr sz="2000">
                <a:solidFill>
                  <a:schemeClr val="tx1">
                    <a:tint val="75000"/>
                  </a:schemeClr>
                </a:solidFill>
              </a:defRPr>
            </a:lvl2pPr>
            <a:lvl3pPr marL="914354" indent="0">
              <a:buNone/>
              <a:defRPr sz="1801">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55473CD1-9365-4E41-A9AC-3739BE636343}"/>
              </a:ext>
            </a:extLst>
          </p:cNvPr>
          <p:cNvSpPr>
            <a:spLocks noGrp="1"/>
          </p:cNvSpPr>
          <p:nvPr>
            <p:ph type="sldNum" sz="quarter" idx="10"/>
          </p:nvPr>
        </p:nvSpPr>
        <p:spPr/>
        <p:txBody>
          <a:bodyPr/>
          <a:lstStyle/>
          <a:p>
            <a:fld id="{1496E9E6-392B-B64A-85D6-1354B0EA1A88}" type="slidenum">
              <a:rPr lang="en-AU" smtClean="0"/>
              <a:pPr/>
              <a:t>‹#›</a:t>
            </a:fld>
            <a:endParaRPr lang="en-AU"/>
          </a:p>
        </p:txBody>
      </p:sp>
    </p:spTree>
    <p:extLst>
      <p:ext uri="{BB962C8B-B14F-4D97-AF65-F5344CB8AC3E}">
        <p14:creationId xmlns:p14="http://schemas.microsoft.com/office/powerpoint/2010/main" val="3093596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Indigenous_option 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3" name="Content Placeholder 2"/>
          <p:cNvSpPr>
            <a:spLocks noGrp="1"/>
          </p:cNvSpPr>
          <p:nvPr>
            <p:ph idx="1"/>
          </p:nvPr>
        </p:nvSpPr>
        <p:spPr>
          <a:xfrm>
            <a:off x="499535" y="1825627"/>
            <a:ext cx="10515600" cy="366283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Google Shape;32;p21">
            <a:extLst>
              <a:ext uri="{FF2B5EF4-FFF2-40B4-BE49-F238E27FC236}">
                <a16:creationId xmlns:a16="http://schemas.microsoft.com/office/drawing/2014/main" id="{CC6EC657-554D-9545-877F-EA7807696435}"/>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5320230" y="960188"/>
            <a:ext cx="578124" cy="11218581"/>
          </a:xfrm>
          <a:prstGeom prst="rect">
            <a:avLst/>
          </a:prstGeom>
          <a:noFill/>
          <a:ln>
            <a:noFill/>
          </a:ln>
        </p:spPr>
      </p:pic>
      <p:sp>
        <p:nvSpPr>
          <p:cNvPr id="11" name="Google Shape;9;p21">
            <a:extLst>
              <a:ext uri="{FF2B5EF4-FFF2-40B4-BE49-F238E27FC236}">
                <a16:creationId xmlns:a16="http://schemas.microsoft.com/office/drawing/2014/main" id="{82E4B15D-FE68-F443-9E72-16AB3B4CB8D6}"/>
              </a:ext>
            </a:extLst>
          </p:cNvPr>
          <p:cNvSpPr/>
          <p:nvPr userDrawn="1"/>
        </p:nvSpPr>
        <p:spPr>
          <a:xfrm>
            <a:off x="11218581" y="6280415"/>
            <a:ext cx="973419" cy="578127"/>
          </a:xfrm>
          <a:prstGeom prst="rect">
            <a:avLst/>
          </a:prstGeom>
          <a:solidFill>
            <a:schemeClr val="tx1"/>
          </a:solidFill>
          <a:ln>
            <a:noFill/>
          </a:ln>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631F13DC-EEDC-4F4C-AE8F-9CF2EA6F19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2595" y="6393486"/>
            <a:ext cx="482172" cy="351985"/>
          </a:xfrm>
          <a:prstGeom prst="rect">
            <a:avLst/>
          </a:prstGeom>
        </p:spPr>
      </p:pic>
      <p:pic>
        <p:nvPicPr>
          <p:cNvPr id="16" name="Picture 15" descr="A close up of a logo&#10;&#10;Description automatically generated">
            <a:extLst>
              <a:ext uri="{FF2B5EF4-FFF2-40B4-BE49-F238E27FC236}">
                <a16:creationId xmlns:a16="http://schemas.microsoft.com/office/drawing/2014/main" id="{1EF7B2F8-9408-F644-80D4-7E597D51C0A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2444" y="6281479"/>
            <a:ext cx="1329509" cy="576000"/>
          </a:xfrm>
          <a:prstGeom prst="rect">
            <a:avLst/>
          </a:prstGeom>
        </p:spPr>
      </p:pic>
    </p:spTree>
    <p:extLst>
      <p:ext uri="{BB962C8B-B14F-4D97-AF65-F5344CB8AC3E}">
        <p14:creationId xmlns:p14="http://schemas.microsoft.com/office/powerpoint/2010/main" val="3059937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digenous_opti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535" y="1163924"/>
            <a:ext cx="10515600" cy="1325563"/>
          </a:xfrm>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10" name="Text Placeholder 9">
            <a:extLst>
              <a:ext uri="{FF2B5EF4-FFF2-40B4-BE49-F238E27FC236}">
                <a16:creationId xmlns:a16="http://schemas.microsoft.com/office/drawing/2014/main" id="{FC3E067C-075A-0342-938E-A4EC675C0BBB}"/>
              </a:ext>
            </a:extLst>
          </p:cNvPr>
          <p:cNvSpPr>
            <a:spLocks noGrp="1"/>
          </p:cNvSpPr>
          <p:nvPr>
            <p:ph type="body" sz="quarter" idx="10"/>
          </p:nvPr>
        </p:nvSpPr>
        <p:spPr>
          <a:xfrm>
            <a:off x="499535" y="2624425"/>
            <a:ext cx="10515600" cy="36628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9" name="Google Shape;32;p21">
            <a:extLst>
              <a:ext uri="{FF2B5EF4-FFF2-40B4-BE49-F238E27FC236}">
                <a16:creationId xmlns:a16="http://schemas.microsoft.com/office/drawing/2014/main" id="{1EBC33B5-2BE9-6444-9B74-1FCAB25004C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rot="16200000">
            <a:off x="5320230" y="-5320225"/>
            <a:ext cx="578124" cy="11218581"/>
          </a:xfrm>
          <a:prstGeom prst="rect">
            <a:avLst/>
          </a:prstGeom>
          <a:noFill/>
          <a:ln>
            <a:noFill/>
          </a:ln>
        </p:spPr>
      </p:pic>
      <p:sp>
        <p:nvSpPr>
          <p:cNvPr id="14" name="Google Shape;9;p21">
            <a:extLst>
              <a:ext uri="{FF2B5EF4-FFF2-40B4-BE49-F238E27FC236}">
                <a16:creationId xmlns:a16="http://schemas.microsoft.com/office/drawing/2014/main" id="{8C0E28E0-EA02-A34D-BE8E-F4755DC5BC06}"/>
              </a:ext>
            </a:extLst>
          </p:cNvPr>
          <p:cNvSpPr/>
          <p:nvPr userDrawn="1"/>
        </p:nvSpPr>
        <p:spPr>
          <a:xfrm>
            <a:off x="11218581" y="2"/>
            <a:ext cx="973419" cy="578127"/>
          </a:xfrm>
          <a:prstGeom prst="rect">
            <a:avLst/>
          </a:prstGeom>
          <a:solidFill>
            <a:schemeClr val="tx1"/>
          </a:solidFill>
          <a:ln>
            <a:noFill/>
          </a:ln>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Calibri"/>
              <a:ea typeface="Calibri"/>
              <a:cs typeface="Calibri"/>
              <a:sym typeface="Calibri"/>
            </a:endParaRPr>
          </a:p>
        </p:txBody>
      </p:sp>
      <p:pic>
        <p:nvPicPr>
          <p:cNvPr id="15" name="Picture 14">
            <a:extLst>
              <a:ext uri="{FF2B5EF4-FFF2-40B4-BE49-F238E27FC236}">
                <a16:creationId xmlns:a16="http://schemas.microsoft.com/office/drawing/2014/main" id="{8AE85F4D-19DD-2F41-AB51-B2E703D701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12595" y="113073"/>
            <a:ext cx="482172" cy="351985"/>
          </a:xfrm>
          <a:prstGeom prst="rect">
            <a:avLst/>
          </a:prstGeom>
        </p:spPr>
      </p:pic>
      <p:pic>
        <p:nvPicPr>
          <p:cNvPr id="16" name="Picture 15" descr="A close up of a logo&#10;&#10;Description automatically generated">
            <a:extLst>
              <a:ext uri="{FF2B5EF4-FFF2-40B4-BE49-F238E27FC236}">
                <a16:creationId xmlns:a16="http://schemas.microsoft.com/office/drawing/2014/main" id="{640BA435-E265-7340-9F61-8862497932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2444" y="1065"/>
            <a:ext cx="1329509" cy="576000"/>
          </a:xfrm>
          <a:prstGeom prst="rect">
            <a:avLst/>
          </a:prstGeom>
        </p:spPr>
      </p:pic>
    </p:spTree>
    <p:extLst>
      <p:ext uri="{BB962C8B-B14F-4D97-AF65-F5344CB8AC3E}">
        <p14:creationId xmlns:p14="http://schemas.microsoft.com/office/powerpoint/2010/main" val="2113005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_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537" y="365125"/>
            <a:ext cx="10031527" cy="1325563"/>
          </a:xfrm>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FF2B5EF4-FFF2-40B4-BE49-F238E27FC236}">
                <a16:creationId xmlns:a16="http://schemas.microsoft.com/office/drawing/2014/main" id="{AEE0E9E5-59E2-F540-AD98-B27E2E44A764}"/>
              </a:ext>
            </a:extLst>
          </p:cNvPr>
          <p:cNvSpPr>
            <a:spLocks noGrp="1"/>
          </p:cNvSpPr>
          <p:nvPr>
            <p:ph type="sldNum" sz="quarter" idx="10"/>
          </p:nvPr>
        </p:nvSpPr>
        <p:spPr/>
        <p:txBody>
          <a:bodyPr/>
          <a:lstStyle/>
          <a:p>
            <a:fld id="{1496E9E6-392B-B64A-85D6-1354B0EA1A88}" type="slidenum">
              <a:rPr lang="en-AU" smtClean="0"/>
              <a:pPr/>
              <a:t>‹#›</a:t>
            </a:fld>
            <a:endParaRPr lang="en-AU"/>
          </a:p>
        </p:txBody>
      </p:sp>
      <p:pic>
        <p:nvPicPr>
          <p:cNvPr id="7" name="Picture 6">
            <a:extLst>
              <a:ext uri="{FF2B5EF4-FFF2-40B4-BE49-F238E27FC236}">
                <a16:creationId xmlns:a16="http://schemas.microsoft.com/office/drawing/2014/main" id="{6F526402-20F2-A648-BD6C-010FE34945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178943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ED8678-8B83-4F36-897C-E96DBEFD90A8}" type="datetimeFigureOut">
              <a:rPr lang="en-AU" smtClean="0"/>
              <a:t>21/11/2024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A69DD6-0AAF-478D-9D71-425AFD8B0A2A}" type="slidenum">
              <a:rPr lang="en-AU" smtClean="0"/>
              <a:t>‹#›</a:t>
            </a:fld>
            <a:endParaRPr lang="en-AU"/>
          </a:p>
        </p:txBody>
      </p:sp>
    </p:spTree>
    <p:extLst>
      <p:ext uri="{BB962C8B-B14F-4D97-AF65-F5344CB8AC3E}">
        <p14:creationId xmlns:p14="http://schemas.microsoft.com/office/powerpoint/2010/main" val="200367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_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59431" y="365126"/>
            <a:ext cx="8618751" cy="1810153"/>
          </a:xfrm>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3" name="Content Placeholder 2"/>
          <p:cNvSpPr>
            <a:spLocks noGrp="1"/>
          </p:cNvSpPr>
          <p:nvPr>
            <p:ph idx="1"/>
          </p:nvPr>
        </p:nvSpPr>
        <p:spPr>
          <a:xfrm>
            <a:off x="1959429" y="2461733"/>
            <a:ext cx="9537568" cy="38639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Google Shape;67;p25">
            <a:extLst>
              <a:ext uri="{FF2B5EF4-FFF2-40B4-BE49-F238E27FC236}">
                <a16:creationId xmlns:a16="http://schemas.microsoft.com/office/drawing/2014/main" id="{6A200CBF-D4D8-2A48-A8A9-BDEE0E2209E0}"/>
              </a:ext>
            </a:extLst>
          </p:cNvPr>
          <p:cNvSpPr/>
          <p:nvPr userDrawn="1"/>
        </p:nvSpPr>
        <p:spPr>
          <a:xfrm>
            <a:off x="1" y="0"/>
            <a:ext cx="1557867" cy="6727115"/>
          </a:xfrm>
          <a:prstGeom prst="rect">
            <a:avLst/>
          </a:prstGeom>
          <a:solidFill>
            <a:schemeClr val="tx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AU"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785912B-AF81-8842-AB60-6BD52939EB23}"/>
              </a:ext>
            </a:extLst>
          </p:cNvPr>
          <p:cNvSpPr>
            <a:spLocks noGrp="1"/>
          </p:cNvSpPr>
          <p:nvPr>
            <p:ph type="sldNum" sz="quarter" idx="10"/>
          </p:nvPr>
        </p:nvSpPr>
        <p:spPr/>
        <p:txBody>
          <a:bodyPr/>
          <a:lstStyle/>
          <a:p>
            <a:fld id="{1496E9E6-392B-B64A-85D6-1354B0EA1A88}" type="slidenum">
              <a:rPr lang="en-AU" smtClean="0"/>
              <a:pPr/>
              <a:t>‹#›</a:t>
            </a:fld>
            <a:endParaRPr lang="en-AU"/>
          </a:p>
        </p:txBody>
      </p:sp>
      <p:pic>
        <p:nvPicPr>
          <p:cNvPr id="8" name="Picture 7">
            <a:extLst>
              <a:ext uri="{FF2B5EF4-FFF2-40B4-BE49-F238E27FC236}">
                <a16:creationId xmlns:a16="http://schemas.microsoft.com/office/drawing/2014/main" id="{F9ED560D-0F25-6746-A2F6-2660F1C995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290282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59430" y="365126"/>
            <a:ext cx="8171121" cy="1949588"/>
          </a:xfrm>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3" name="Content Placeholder 2"/>
          <p:cNvSpPr>
            <a:spLocks noGrp="1"/>
          </p:cNvSpPr>
          <p:nvPr>
            <p:ph idx="1"/>
          </p:nvPr>
        </p:nvSpPr>
        <p:spPr>
          <a:xfrm>
            <a:off x="1959429" y="2461733"/>
            <a:ext cx="9396212" cy="38639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Google Shape;67;p25">
            <a:extLst>
              <a:ext uri="{FF2B5EF4-FFF2-40B4-BE49-F238E27FC236}">
                <a16:creationId xmlns:a16="http://schemas.microsoft.com/office/drawing/2014/main" id="{6A200CBF-D4D8-2A48-A8A9-BDEE0E2209E0}"/>
              </a:ext>
            </a:extLst>
          </p:cNvPr>
          <p:cNvSpPr/>
          <p:nvPr userDrawn="1"/>
        </p:nvSpPr>
        <p:spPr>
          <a:xfrm>
            <a:off x="1" y="0"/>
            <a:ext cx="1557867" cy="6858000"/>
          </a:xfrm>
          <a:prstGeom prst="rect">
            <a:avLst/>
          </a:prstGeom>
          <a:solidFill>
            <a:schemeClr val="tx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AU" sz="2400">
                <a:solidFill>
                  <a:schemeClr val="tx1"/>
                </a:solidFill>
                <a:latin typeface="Calibri"/>
                <a:ea typeface="Calibri"/>
                <a:cs typeface="Calibri"/>
                <a:sym typeface="Calibri"/>
              </a:rPr>
              <a:t> </a:t>
            </a:r>
            <a:endParaRPr sz="2400">
              <a:solidFill>
                <a:schemeClr val="tx1"/>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945396F2-DC6A-8146-8658-7C5FCB8687E2}"/>
              </a:ext>
            </a:extLst>
          </p:cNvPr>
          <p:cNvSpPr>
            <a:spLocks noGrp="1"/>
          </p:cNvSpPr>
          <p:nvPr>
            <p:ph type="sldNum" sz="quarter" idx="10"/>
          </p:nvPr>
        </p:nvSpPr>
        <p:spPr/>
        <p:txBody>
          <a:bodyPr/>
          <a:lstStyle/>
          <a:p>
            <a:fld id="{1496E9E6-392B-B64A-85D6-1354B0EA1A88}" type="slidenum">
              <a:rPr lang="en-AU" smtClean="0"/>
              <a:pPr/>
              <a:t>‹#›</a:t>
            </a:fld>
            <a:endParaRPr lang="en-AU"/>
          </a:p>
        </p:txBody>
      </p:sp>
      <p:pic>
        <p:nvPicPr>
          <p:cNvPr id="7" name="Picture 6">
            <a:extLst>
              <a:ext uri="{FF2B5EF4-FFF2-40B4-BE49-F238E27FC236}">
                <a16:creationId xmlns:a16="http://schemas.microsoft.com/office/drawing/2014/main" id="{B21EB66E-2619-1C40-9A71-61014B3AB5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2795370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opti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535" y="365125"/>
            <a:ext cx="10196443" cy="1325563"/>
          </a:xfrm>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3" name="Content Placeholder 2"/>
          <p:cNvSpPr>
            <a:spLocks noGrp="1"/>
          </p:cNvSpPr>
          <p:nvPr>
            <p:ph sz="half" idx="1"/>
          </p:nvPr>
        </p:nvSpPr>
        <p:spPr>
          <a:xfrm>
            <a:off x="49953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7668"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3304D28-54AD-BB40-9B27-421CAB4014BA}"/>
              </a:ext>
            </a:extLst>
          </p:cNvPr>
          <p:cNvSpPr>
            <a:spLocks noGrp="1"/>
          </p:cNvSpPr>
          <p:nvPr>
            <p:ph type="sldNum" sz="quarter" idx="10"/>
          </p:nvPr>
        </p:nvSpPr>
        <p:spPr/>
        <p:txBody>
          <a:bodyPr/>
          <a:lstStyle/>
          <a:p>
            <a:fld id="{1496E9E6-392B-B64A-85D6-1354B0EA1A88}" type="slidenum">
              <a:rPr lang="en-AU" smtClean="0"/>
              <a:pPr/>
              <a:t>‹#›</a:t>
            </a:fld>
            <a:endParaRPr lang="en-AU"/>
          </a:p>
        </p:txBody>
      </p:sp>
      <p:pic>
        <p:nvPicPr>
          <p:cNvPr id="8" name="Picture 7">
            <a:extLst>
              <a:ext uri="{FF2B5EF4-FFF2-40B4-BE49-F238E27FC236}">
                <a16:creationId xmlns:a16="http://schemas.microsoft.com/office/drawing/2014/main" id="{7F9C7B40-CEB1-BF4F-922B-C5B72E65F4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358384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opti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536" y="365125"/>
            <a:ext cx="10078645" cy="1325563"/>
          </a:xfrm>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3" name="Content Placeholder 2"/>
          <p:cNvSpPr>
            <a:spLocks noGrp="1"/>
          </p:cNvSpPr>
          <p:nvPr>
            <p:ph sz="half" idx="1"/>
          </p:nvPr>
        </p:nvSpPr>
        <p:spPr>
          <a:xfrm>
            <a:off x="49953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7668"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2;p27">
            <a:extLst>
              <a:ext uri="{FF2B5EF4-FFF2-40B4-BE49-F238E27FC236}">
                <a16:creationId xmlns:a16="http://schemas.microsoft.com/office/drawing/2014/main" id="{E07B07FF-993C-4C4C-AD64-DD730DC3F5B6}"/>
              </a:ext>
            </a:extLst>
          </p:cNvPr>
          <p:cNvCxnSpPr>
            <a:cxnSpLocks/>
          </p:cNvCxnSpPr>
          <p:nvPr userDrawn="1"/>
        </p:nvCxnSpPr>
        <p:spPr>
          <a:xfrm>
            <a:off x="5986581" y="1825625"/>
            <a:ext cx="0" cy="4351339"/>
          </a:xfrm>
          <a:prstGeom prst="straightConnector1">
            <a:avLst/>
          </a:prstGeom>
          <a:noFill/>
          <a:ln w="15875" cap="flat" cmpd="sng">
            <a:solidFill>
              <a:schemeClr val="tx1"/>
            </a:solidFill>
            <a:prstDash val="solid"/>
            <a:round/>
            <a:headEnd type="none" w="sm" len="sm"/>
            <a:tailEnd type="none" w="sm" len="sm"/>
          </a:ln>
        </p:spPr>
      </p:cxnSp>
      <p:sp>
        <p:nvSpPr>
          <p:cNvPr id="5" name="Slide Number Placeholder 4">
            <a:extLst>
              <a:ext uri="{FF2B5EF4-FFF2-40B4-BE49-F238E27FC236}">
                <a16:creationId xmlns:a16="http://schemas.microsoft.com/office/drawing/2014/main" id="{F2E17EB0-A0C6-9142-A8AD-634AE56CD551}"/>
              </a:ext>
            </a:extLst>
          </p:cNvPr>
          <p:cNvSpPr>
            <a:spLocks noGrp="1"/>
          </p:cNvSpPr>
          <p:nvPr>
            <p:ph type="sldNum" sz="quarter" idx="10"/>
          </p:nvPr>
        </p:nvSpPr>
        <p:spPr/>
        <p:txBody>
          <a:bodyPr/>
          <a:lstStyle/>
          <a:p>
            <a:fld id="{1496E9E6-392B-B64A-85D6-1354B0EA1A88}" type="slidenum">
              <a:rPr lang="en-AU" smtClean="0"/>
              <a:pPr/>
              <a:t>‹#›</a:t>
            </a:fld>
            <a:endParaRPr lang="en-AU"/>
          </a:p>
        </p:txBody>
      </p:sp>
      <p:pic>
        <p:nvPicPr>
          <p:cNvPr id="8" name="Picture 7">
            <a:extLst>
              <a:ext uri="{FF2B5EF4-FFF2-40B4-BE49-F238E27FC236}">
                <a16:creationId xmlns:a16="http://schemas.microsoft.com/office/drawing/2014/main" id="{22A413D7-2EB2-9A48-93D0-0A74622577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1961039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Content_option 6">
    <p:spTree>
      <p:nvGrpSpPr>
        <p:cNvPr id="1" name=""/>
        <p:cNvGrpSpPr/>
        <p:nvPr/>
      </p:nvGrpSpPr>
      <p:grpSpPr>
        <a:xfrm>
          <a:off x="0" y="0"/>
          <a:ext cx="0" cy="0"/>
          <a:chOff x="0" y="0"/>
          <a:chExt cx="0" cy="0"/>
        </a:xfrm>
      </p:grpSpPr>
      <p:sp>
        <p:nvSpPr>
          <p:cNvPr id="7" name="Google Shape;67;p25">
            <a:extLst>
              <a:ext uri="{FF2B5EF4-FFF2-40B4-BE49-F238E27FC236}">
                <a16:creationId xmlns:a16="http://schemas.microsoft.com/office/drawing/2014/main" id="{FCB4A654-66EE-DD4B-A23E-3CA417CC0070}"/>
              </a:ext>
            </a:extLst>
          </p:cNvPr>
          <p:cNvSpPr/>
          <p:nvPr userDrawn="1"/>
        </p:nvSpPr>
        <p:spPr>
          <a:xfrm>
            <a:off x="2" y="0"/>
            <a:ext cx="5884335" cy="6731725"/>
          </a:xfrm>
          <a:prstGeom prst="rect">
            <a:avLst/>
          </a:prstGeom>
          <a:solidFill>
            <a:schemeClr val="tx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AU"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sp>
        <p:nvSpPr>
          <p:cNvPr id="2" name="Title 1"/>
          <p:cNvSpPr>
            <a:spLocks noGrp="1"/>
          </p:cNvSpPr>
          <p:nvPr>
            <p:ph type="title" hasCustomPrompt="1"/>
          </p:nvPr>
        </p:nvSpPr>
        <p:spPr>
          <a:xfrm>
            <a:off x="499535" y="365129"/>
            <a:ext cx="5181600" cy="2356745"/>
          </a:xfrm>
        </p:spPr>
        <p:txBody>
          <a:bodyPr/>
          <a:lstStyle>
            <a:lvl1pPr>
              <a:defRPr>
                <a:solidFill>
                  <a:schemeClr val="bg1"/>
                </a:solidFill>
              </a:defRPr>
            </a:lvl1pPr>
          </a:lstStyle>
          <a:p>
            <a:r>
              <a:rPr lang="en-GB"/>
              <a:t>—</a:t>
            </a:r>
            <a:br>
              <a:rPr lang="en-GB"/>
            </a:br>
            <a:r>
              <a:rPr lang="en-GB"/>
              <a:t>Click to edit Master title style</a:t>
            </a:r>
            <a:endParaRPr lang="en-US"/>
          </a:p>
        </p:txBody>
      </p:sp>
      <p:sp>
        <p:nvSpPr>
          <p:cNvPr id="3" name="Content Placeholder 2"/>
          <p:cNvSpPr>
            <a:spLocks noGrp="1"/>
          </p:cNvSpPr>
          <p:nvPr>
            <p:ph sz="half" idx="1"/>
          </p:nvPr>
        </p:nvSpPr>
        <p:spPr>
          <a:xfrm>
            <a:off x="499535" y="2968489"/>
            <a:ext cx="5181600" cy="33997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7668" y="2968489"/>
            <a:ext cx="5181600" cy="3399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CA84CAA-1C3F-8E44-91A6-A7F7E1A8BAE5}"/>
              </a:ext>
            </a:extLst>
          </p:cNvPr>
          <p:cNvSpPr>
            <a:spLocks noGrp="1"/>
          </p:cNvSpPr>
          <p:nvPr>
            <p:ph type="sldNum" sz="quarter" idx="10"/>
          </p:nvPr>
        </p:nvSpPr>
        <p:spPr/>
        <p:txBody>
          <a:bodyPr/>
          <a:lstStyle/>
          <a:p>
            <a:fld id="{1496E9E6-392B-B64A-85D6-1354B0EA1A88}" type="slidenum">
              <a:rPr lang="en-AU" smtClean="0"/>
              <a:pPr/>
              <a:t>‹#›</a:t>
            </a:fld>
            <a:endParaRPr lang="en-AU"/>
          </a:p>
        </p:txBody>
      </p:sp>
      <p:pic>
        <p:nvPicPr>
          <p:cNvPr id="9" name="Picture 8">
            <a:extLst>
              <a:ext uri="{FF2B5EF4-FFF2-40B4-BE49-F238E27FC236}">
                <a16:creationId xmlns:a16="http://schemas.microsoft.com/office/drawing/2014/main" id="{D6FCDCE2-5C32-0A48-8504-022FF7126E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377618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_option 7">
    <p:spTree>
      <p:nvGrpSpPr>
        <p:cNvPr id="1" name=""/>
        <p:cNvGrpSpPr/>
        <p:nvPr/>
      </p:nvGrpSpPr>
      <p:grpSpPr>
        <a:xfrm>
          <a:off x="0" y="0"/>
          <a:ext cx="0" cy="0"/>
          <a:chOff x="0" y="0"/>
          <a:chExt cx="0" cy="0"/>
        </a:xfrm>
      </p:grpSpPr>
      <p:sp>
        <p:nvSpPr>
          <p:cNvPr id="7" name="Google Shape;67;p25">
            <a:extLst>
              <a:ext uri="{FF2B5EF4-FFF2-40B4-BE49-F238E27FC236}">
                <a16:creationId xmlns:a16="http://schemas.microsoft.com/office/drawing/2014/main" id="{FCB4A654-66EE-DD4B-A23E-3CA417CC0070}"/>
              </a:ext>
            </a:extLst>
          </p:cNvPr>
          <p:cNvSpPr/>
          <p:nvPr userDrawn="1"/>
        </p:nvSpPr>
        <p:spPr>
          <a:xfrm>
            <a:off x="2" y="0"/>
            <a:ext cx="5884335" cy="6858000"/>
          </a:xfrm>
          <a:prstGeom prst="rect">
            <a:avLst/>
          </a:prstGeom>
          <a:solidFill>
            <a:schemeClr val="tx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 name="Title 1"/>
          <p:cNvSpPr>
            <a:spLocks noGrp="1"/>
          </p:cNvSpPr>
          <p:nvPr>
            <p:ph type="title" hasCustomPrompt="1"/>
          </p:nvPr>
        </p:nvSpPr>
        <p:spPr>
          <a:xfrm>
            <a:off x="499535" y="365127"/>
            <a:ext cx="5181600" cy="2483024"/>
          </a:xfrm>
        </p:spPr>
        <p:txBody>
          <a:bodyPr/>
          <a:lstStyle>
            <a:lvl1pPr>
              <a:defRPr>
                <a:solidFill>
                  <a:schemeClr val="bg1"/>
                </a:solidFill>
              </a:defRPr>
            </a:lvl1pPr>
          </a:lstStyle>
          <a:p>
            <a:r>
              <a:rPr lang="en-GB"/>
              <a:t>—</a:t>
            </a:r>
            <a:br>
              <a:rPr lang="en-GB"/>
            </a:br>
            <a:r>
              <a:rPr lang="en-GB"/>
              <a:t>Click to edit Master title style</a:t>
            </a:r>
            <a:endParaRPr lang="en-US"/>
          </a:p>
        </p:txBody>
      </p:sp>
      <p:sp>
        <p:nvSpPr>
          <p:cNvPr id="3" name="Content Placeholder 2"/>
          <p:cNvSpPr>
            <a:spLocks noGrp="1"/>
          </p:cNvSpPr>
          <p:nvPr>
            <p:ph sz="half" idx="1"/>
          </p:nvPr>
        </p:nvSpPr>
        <p:spPr>
          <a:xfrm>
            <a:off x="499535" y="2968489"/>
            <a:ext cx="5181600" cy="33997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307668" y="2968489"/>
            <a:ext cx="5181600" cy="339976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Google Shape;9;p21">
            <a:extLst>
              <a:ext uri="{FF2B5EF4-FFF2-40B4-BE49-F238E27FC236}">
                <a16:creationId xmlns:a16="http://schemas.microsoft.com/office/drawing/2014/main" id="{1CEA3359-0564-FB44-BCED-431E01AAFD2B}"/>
              </a:ext>
            </a:extLst>
          </p:cNvPr>
          <p:cNvSpPr/>
          <p:nvPr userDrawn="1"/>
        </p:nvSpPr>
        <p:spPr>
          <a:xfrm>
            <a:off x="-1" y="6725794"/>
            <a:ext cx="11512177" cy="132212"/>
          </a:xfrm>
          <a:prstGeom prst="rect">
            <a:avLst/>
          </a:prstGeom>
          <a:solidFill>
            <a:schemeClr val="tx2"/>
          </a:solidFill>
          <a:ln>
            <a:noFill/>
          </a:ln>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Calibri"/>
              <a:ea typeface="Calibri"/>
              <a:cs typeface="Calibri"/>
              <a:sym typeface="Calibri"/>
            </a:endParaRPr>
          </a:p>
        </p:txBody>
      </p:sp>
      <p:sp>
        <p:nvSpPr>
          <p:cNvPr id="17" name="Google Shape;9;p21">
            <a:extLst>
              <a:ext uri="{FF2B5EF4-FFF2-40B4-BE49-F238E27FC236}">
                <a16:creationId xmlns:a16="http://schemas.microsoft.com/office/drawing/2014/main" id="{12E9ED55-75B6-B84A-BB96-B60636C3F57E}"/>
              </a:ext>
            </a:extLst>
          </p:cNvPr>
          <p:cNvSpPr/>
          <p:nvPr userDrawn="1"/>
        </p:nvSpPr>
        <p:spPr>
          <a:xfrm>
            <a:off x="12059428" y="6725845"/>
            <a:ext cx="133579" cy="132275"/>
          </a:xfrm>
          <a:prstGeom prst="rect">
            <a:avLst/>
          </a:prstGeom>
          <a:solidFill>
            <a:schemeClr val="tx2"/>
          </a:solidFill>
          <a:ln>
            <a:noFill/>
          </a:ln>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Calibri"/>
              <a:ea typeface="Calibri"/>
              <a:cs typeface="Calibri"/>
              <a:sym typeface="Calibri"/>
            </a:endParaRPr>
          </a:p>
        </p:txBody>
      </p:sp>
      <p:sp>
        <p:nvSpPr>
          <p:cNvPr id="18" name="Google Shape;9;p21">
            <a:extLst>
              <a:ext uri="{FF2B5EF4-FFF2-40B4-BE49-F238E27FC236}">
                <a16:creationId xmlns:a16="http://schemas.microsoft.com/office/drawing/2014/main" id="{B3314E08-BCD4-594C-9FDF-5615B9D90FBB}"/>
              </a:ext>
            </a:extLst>
          </p:cNvPr>
          <p:cNvSpPr/>
          <p:nvPr userDrawn="1"/>
        </p:nvSpPr>
        <p:spPr>
          <a:xfrm>
            <a:off x="11832885" y="6725845"/>
            <a:ext cx="133579" cy="132275"/>
          </a:xfrm>
          <a:prstGeom prst="rect">
            <a:avLst/>
          </a:prstGeom>
          <a:solidFill>
            <a:schemeClr val="tx2"/>
          </a:solidFill>
          <a:ln>
            <a:noFill/>
          </a:ln>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Calibri"/>
              <a:ea typeface="Calibri"/>
              <a:cs typeface="Calibri"/>
              <a:sym typeface="Calibri"/>
            </a:endParaRPr>
          </a:p>
        </p:txBody>
      </p:sp>
      <p:sp>
        <p:nvSpPr>
          <p:cNvPr id="19" name="Google Shape;9;p21">
            <a:extLst>
              <a:ext uri="{FF2B5EF4-FFF2-40B4-BE49-F238E27FC236}">
                <a16:creationId xmlns:a16="http://schemas.microsoft.com/office/drawing/2014/main" id="{648EEE2E-118B-964F-9AB7-D30F0D3FCEF2}"/>
              </a:ext>
            </a:extLst>
          </p:cNvPr>
          <p:cNvSpPr/>
          <p:nvPr userDrawn="1"/>
        </p:nvSpPr>
        <p:spPr>
          <a:xfrm>
            <a:off x="11605743" y="6725845"/>
            <a:ext cx="133579" cy="132275"/>
          </a:xfrm>
          <a:prstGeom prst="rect">
            <a:avLst/>
          </a:prstGeom>
          <a:solidFill>
            <a:schemeClr val="tx2"/>
          </a:solidFill>
          <a:ln>
            <a:noFill/>
          </a:ln>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Calibri"/>
              <a:ea typeface="Calibri"/>
              <a:cs typeface="Calibri"/>
              <a:sym typeface="Calibri"/>
            </a:endParaRPr>
          </a:p>
        </p:txBody>
      </p:sp>
      <p:sp>
        <p:nvSpPr>
          <p:cNvPr id="5" name="Slide Number Placeholder 4">
            <a:extLst>
              <a:ext uri="{FF2B5EF4-FFF2-40B4-BE49-F238E27FC236}">
                <a16:creationId xmlns:a16="http://schemas.microsoft.com/office/drawing/2014/main" id="{5650CABF-C259-7F4F-A2B9-18E72C9D4FE0}"/>
              </a:ext>
            </a:extLst>
          </p:cNvPr>
          <p:cNvSpPr>
            <a:spLocks noGrp="1"/>
          </p:cNvSpPr>
          <p:nvPr>
            <p:ph type="sldNum" sz="quarter" idx="10"/>
          </p:nvPr>
        </p:nvSpPr>
        <p:spPr/>
        <p:txBody>
          <a:bodyPr/>
          <a:lstStyle/>
          <a:p>
            <a:fld id="{1496E9E6-392B-B64A-85D6-1354B0EA1A88}" type="slidenum">
              <a:rPr lang="en-AU" smtClean="0"/>
              <a:pPr/>
              <a:t>‹#›</a:t>
            </a:fld>
            <a:endParaRPr lang="en-AU"/>
          </a:p>
        </p:txBody>
      </p:sp>
      <p:pic>
        <p:nvPicPr>
          <p:cNvPr id="12" name="Picture 11">
            <a:extLst>
              <a:ext uri="{FF2B5EF4-FFF2-40B4-BE49-F238E27FC236}">
                <a16:creationId xmlns:a16="http://schemas.microsoft.com/office/drawing/2014/main" id="{AD518DF4-3F6B-6242-BCB7-AE8A8D25D09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2324694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option 8">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533" y="365125"/>
            <a:ext cx="10957455" cy="1325563"/>
          </a:xfrm>
        </p:spPr>
        <p:txBody>
          <a:bodyPr/>
          <a:lstStyle/>
          <a:p>
            <a:r>
              <a:rPr lang="en-GB"/>
              <a:t>—</a:t>
            </a:r>
            <a:br>
              <a:rPr lang="en-GB"/>
            </a:br>
            <a:r>
              <a:rPr lang="en-GB"/>
              <a:t>Click to edit Master title style</a:t>
            </a:r>
            <a:endParaRPr lang="en-US"/>
          </a:p>
        </p:txBody>
      </p:sp>
      <p:sp>
        <p:nvSpPr>
          <p:cNvPr id="3" name="Text Placeholder 2"/>
          <p:cNvSpPr>
            <a:spLocks noGrp="1"/>
          </p:cNvSpPr>
          <p:nvPr>
            <p:ph type="body" idx="1"/>
          </p:nvPr>
        </p:nvSpPr>
        <p:spPr>
          <a:xfrm>
            <a:off x="499535" y="1681163"/>
            <a:ext cx="10954143" cy="823912"/>
          </a:xfrm>
        </p:spPr>
        <p:txBody>
          <a:bodyPr anchor="t" anchorCtr="0"/>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499535"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3148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4">
            <a:extLst>
              <a:ext uri="{FF2B5EF4-FFF2-40B4-BE49-F238E27FC236}">
                <a16:creationId xmlns:a16="http://schemas.microsoft.com/office/drawing/2014/main" id="{05347228-8947-3243-B732-D99A0A06A9CD}"/>
              </a:ext>
            </a:extLst>
          </p:cNvPr>
          <p:cNvSpPr>
            <a:spLocks noGrp="1"/>
          </p:cNvSpPr>
          <p:nvPr>
            <p:ph type="sldNum" sz="quarter" idx="10"/>
          </p:nvPr>
        </p:nvSpPr>
        <p:spPr/>
        <p:txBody>
          <a:bodyPr/>
          <a:lstStyle/>
          <a:p>
            <a:fld id="{1496E9E6-392B-B64A-85D6-1354B0EA1A88}" type="slidenum">
              <a:rPr lang="en-AU" smtClean="0"/>
              <a:pPr/>
              <a:t>‹#›</a:t>
            </a:fld>
            <a:endParaRPr lang="en-AU"/>
          </a:p>
        </p:txBody>
      </p:sp>
    </p:spTree>
    <p:extLst>
      <p:ext uri="{BB962C8B-B14F-4D97-AF65-F5344CB8AC3E}">
        <p14:creationId xmlns:p14="http://schemas.microsoft.com/office/powerpoint/2010/main" val="234129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option_call out bo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535" y="365125"/>
            <a:ext cx="9960848" cy="1325563"/>
          </a:xfrm>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3" name="Content Placeholder 2"/>
          <p:cNvSpPr>
            <a:spLocks noGrp="1"/>
          </p:cNvSpPr>
          <p:nvPr>
            <p:ph idx="1"/>
          </p:nvPr>
        </p:nvSpPr>
        <p:spPr>
          <a:xfrm>
            <a:off x="499538" y="1825626"/>
            <a:ext cx="7869151" cy="466724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A5C343F3-2044-6E41-BCFF-25FD08C97A40}"/>
              </a:ext>
            </a:extLst>
          </p:cNvPr>
          <p:cNvSpPr>
            <a:spLocks noGrp="1"/>
          </p:cNvSpPr>
          <p:nvPr>
            <p:ph type="body" sz="quarter" idx="12"/>
          </p:nvPr>
        </p:nvSpPr>
        <p:spPr>
          <a:xfrm>
            <a:off x="8529800" y="1825625"/>
            <a:ext cx="3662203" cy="4686659"/>
          </a:xfrm>
          <a:solidFill>
            <a:schemeClr val="accent1"/>
          </a:solidFill>
        </p:spPr>
        <p:txBody>
          <a:bodyPr/>
          <a:lstStyle>
            <a:lvl1pPr>
              <a:defRPr>
                <a:solidFill>
                  <a:schemeClr val="bg1"/>
                </a:solidFill>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CC7B146D-466F-5E40-9E42-B16BF4889AE1}"/>
              </a:ext>
            </a:extLst>
          </p:cNvPr>
          <p:cNvSpPr>
            <a:spLocks noGrp="1"/>
          </p:cNvSpPr>
          <p:nvPr>
            <p:ph type="sldNum" sz="quarter" idx="13"/>
          </p:nvPr>
        </p:nvSpPr>
        <p:spPr/>
        <p:txBody>
          <a:bodyPr/>
          <a:lstStyle/>
          <a:p>
            <a:fld id="{1496E9E6-392B-B64A-85D6-1354B0EA1A88}" type="slidenum">
              <a:rPr lang="en-AU" smtClean="0"/>
              <a:pPr/>
              <a:t>‹#›</a:t>
            </a:fld>
            <a:endParaRPr lang="en-AU"/>
          </a:p>
        </p:txBody>
      </p:sp>
      <p:pic>
        <p:nvPicPr>
          <p:cNvPr id="8" name="Picture 7">
            <a:extLst>
              <a:ext uri="{FF2B5EF4-FFF2-40B4-BE49-F238E27FC236}">
                <a16:creationId xmlns:a16="http://schemas.microsoft.com/office/drawing/2014/main" id="{E8B663EC-CDD8-7344-A4FF-706709F908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2931505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20" name="Google Shape;16;p19">
            <a:extLst>
              <a:ext uri="{FF2B5EF4-FFF2-40B4-BE49-F238E27FC236}">
                <a16:creationId xmlns:a16="http://schemas.microsoft.com/office/drawing/2014/main" id="{BF986001-815B-F546-B43A-A5092F383029}"/>
              </a:ext>
            </a:extLst>
          </p:cNvPr>
          <p:cNvSpPr/>
          <p:nvPr userDrawn="1"/>
        </p:nvSpPr>
        <p:spPr>
          <a:xfrm>
            <a:off x="1" y="0"/>
            <a:ext cx="12192000" cy="6858000"/>
          </a:xfrm>
          <a:prstGeom prst="rect">
            <a:avLst/>
          </a:prstGeom>
          <a:solidFill>
            <a:schemeClr val="tx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pic>
        <p:nvPicPr>
          <p:cNvPr id="18" name="Picture 17" descr="A close up of a logo&#10;&#10;Description automatically generated">
            <a:extLst>
              <a:ext uri="{FF2B5EF4-FFF2-40B4-BE49-F238E27FC236}">
                <a16:creationId xmlns:a16="http://schemas.microsoft.com/office/drawing/2014/main" id="{E807B192-3A5D-4649-B90A-4AB61E1E4B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sp>
        <p:nvSpPr>
          <p:cNvPr id="11" name="Title 1">
            <a:extLst>
              <a:ext uri="{FF2B5EF4-FFF2-40B4-BE49-F238E27FC236}">
                <a16:creationId xmlns:a16="http://schemas.microsoft.com/office/drawing/2014/main" id="{6ABAE417-3D69-BD45-81E4-C60649A7CBC7}"/>
              </a:ext>
            </a:extLst>
          </p:cNvPr>
          <p:cNvSpPr>
            <a:spLocks noGrp="1"/>
          </p:cNvSpPr>
          <p:nvPr>
            <p:ph type="title" hasCustomPrompt="1"/>
          </p:nvPr>
        </p:nvSpPr>
        <p:spPr>
          <a:xfrm>
            <a:off x="499535" y="2509535"/>
            <a:ext cx="10515600" cy="1325563"/>
          </a:xfrm>
          <a:prstGeom prst="rect">
            <a:avLst/>
          </a:prstGeom>
        </p:spPr>
        <p:txBody>
          <a:bodyPr/>
          <a:lstStyle>
            <a:lvl1pPr>
              <a:defRPr>
                <a:solidFill>
                  <a:schemeClr val="bg1"/>
                </a:solidFill>
              </a:defRPr>
            </a:lvl1pPr>
          </a:lstStyle>
          <a:p>
            <a:r>
              <a:rPr lang="en-GB"/>
              <a:t>—</a:t>
            </a:r>
            <a:br>
              <a:rPr lang="en-GB"/>
            </a:br>
            <a:r>
              <a:rPr lang="en-GB"/>
              <a:t>Section Divider title here</a:t>
            </a:r>
            <a:endParaRPr lang="en-US"/>
          </a:p>
        </p:txBody>
      </p:sp>
      <p:pic>
        <p:nvPicPr>
          <p:cNvPr id="9" name="Picture 8">
            <a:extLst>
              <a:ext uri="{FF2B5EF4-FFF2-40B4-BE49-F238E27FC236}">
                <a16:creationId xmlns:a16="http://schemas.microsoft.com/office/drawing/2014/main" id="{D8913718-788B-3649-8692-CF91CD6DB66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61222" y="350074"/>
            <a:ext cx="677333" cy="494453"/>
          </a:xfrm>
          <a:prstGeom prst="rect">
            <a:avLst/>
          </a:prstGeom>
        </p:spPr>
      </p:pic>
      <p:pic>
        <p:nvPicPr>
          <p:cNvPr id="12" name="Picture 11">
            <a:extLst>
              <a:ext uri="{FF2B5EF4-FFF2-40B4-BE49-F238E27FC236}">
                <a16:creationId xmlns:a16="http://schemas.microsoft.com/office/drawing/2014/main" id="{E408367F-4986-1C4A-BC67-76E8D0BA34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24937" y="6214519"/>
            <a:ext cx="2013620" cy="323991"/>
          </a:xfrm>
          <a:prstGeom prst="rect">
            <a:avLst/>
          </a:prstGeom>
        </p:spPr>
      </p:pic>
    </p:spTree>
    <p:extLst>
      <p:ext uri="{BB962C8B-B14F-4D97-AF65-F5344CB8AC3E}">
        <p14:creationId xmlns:p14="http://schemas.microsoft.com/office/powerpoint/2010/main" val="2866849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20" name="Google Shape;16;p19">
            <a:extLst>
              <a:ext uri="{FF2B5EF4-FFF2-40B4-BE49-F238E27FC236}">
                <a16:creationId xmlns:a16="http://schemas.microsoft.com/office/drawing/2014/main" id="{BF986001-815B-F546-B43A-A5092F383029}"/>
              </a:ext>
            </a:extLst>
          </p:cNvPr>
          <p:cNvSpPr/>
          <p:nvPr userDrawn="1"/>
        </p:nvSpPr>
        <p:spPr>
          <a:xfrm>
            <a:off x="1" y="0"/>
            <a:ext cx="12192000" cy="6858000"/>
          </a:xfrm>
          <a:prstGeom prst="rect">
            <a:avLst/>
          </a:prstGeom>
          <a:solidFill>
            <a:schemeClr val="bg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sp>
        <p:nvSpPr>
          <p:cNvPr id="11" name="Title 1">
            <a:extLst>
              <a:ext uri="{FF2B5EF4-FFF2-40B4-BE49-F238E27FC236}">
                <a16:creationId xmlns:a16="http://schemas.microsoft.com/office/drawing/2014/main" id="{6ABAE417-3D69-BD45-81E4-C60649A7CBC7}"/>
              </a:ext>
            </a:extLst>
          </p:cNvPr>
          <p:cNvSpPr>
            <a:spLocks noGrp="1"/>
          </p:cNvSpPr>
          <p:nvPr>
            <p:ph type="title" hasCustomPrompt="1"/>
          </p:nvPr>
        </p:nvSpPr>
        <p:spPr>
          <a:xfrm>
            <a:off x="499535" y="2509535"/>
            <a:ext cx="10515600" cy="1325563"/>
          </a:xfrm>
          <a:prstGeom prst="rect">
            <a:avLst/>
          </a:prstGeom>
          <a:solidFill>
            <a:schemeClr val="bg2"/>
          </a:solidFill>
        </p:spPr>
        <p:txBody>
          <a:bodyPr/>
          <a:lstStyle>
            <a:lvl1pPr>
              <a:defRPr>
                <a:solidFill>
                  <a:schemeClr val="tx1"/>
                </a:solidFill>
              </a:defRPr>
            </a:lvl1pPr>
          </a:lstStyle>
          <a:p>
            <a:r>
              <a:rPr lang="en-GB"/>
              <a:t>—</a:t>
            </a:r>
            <a:br>
              <a:rPr lang="en-GB"/>
            </a:br>
            <a:r>
              <a:rPr lang="en-GB"/>
              <a:t>Section Divider title here</a:t>
            </a:r>
            <a:endParaRPr lang="en-US"/>
          </a:p>
        </p:txBody>
      </p:sp>
      <p:pic>
        <p:nvPicPr>
          <p:cNvPr id="9" name="Picture 8" descr="A close up of a logo&#10;&#10;Description automatically generated">
            <a:extLst>
              <a:ext uri="{FF2B5EF4-FFF2-40B4-BE49-F238E27FC236}">
                <a16:creationId xmlns:a16="http://schemas.microsoft.com/office/drawing/2014/main" id="{537ACA2B-8B71-1A4D-BE89-A7DD0DAB75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7" name="Picture 6">
            <a:extLst>
              <a:ext uri="{FF2B5EF4-FFF2-40B4-BE49-F238E27FC236}">
                <a16:creationId xmlns:a16="http://schemas.microsoft.com/office/drawing/2014/main" id="{EE1EEB27-15E3-A445-99EE-46D9515C3BA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pic>
        <p:nvPicPr>
          <p:cNvPr id="12" name="Picture 11">
            <a:extLst>
              <a:ext uri="{FF2B5EF4-FFF2-40B4-BE49-F238E27FC236}">
                <a16:creationId xmlns:a16="http://schemas.microsoft.com/office/drawing/2014/main" id="{D8989274-B71B-5545-B452-231F78676B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24937" y="6214519"/>
            <a:ext cx="2013620" cy="323991"/>
          </a:xfrm>
          <a:prstGeom prst="rect">
            <a:avLst/>
          </a:prstGeom>
        </p:spPr>
      </p:pic>
    </p:spTree>
    <p:extLst>
      <p:ext uri="{BB962C8B-B14F-4D97-AF65-F5344CB8AC3E}">
        <p14:creationId xmlns:p14="http://schemas.microsoft.com/office/powerpoint/2010/main" val="152621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ED8678-8B83-4F36-897C-E96DBEFD90A8}" type="datetimeFigureOut">
              <a:rPr lang="en-AU" smtClean="0"/>
              <a:t>21/11/2024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A69DD6-0AAF-478D-9D71-425AFD8B0A2A}" type="slidenum">
              <a:rPr lang="en-AU" smtClean="0"/>
              <a:t>‹#›</a:t>
            </a:fld>
            <a:endParaRPr lang="en-AU"/>
          </a:p>
        </p:txBody>
      </p:sp>
    </p:spTree>
    <p:extLst>
      <p:ext uri="{BB962C8B-B14F-4D97-AF65-F5344CB8AC3E}">
        <p14:creationId xmlns:p14="http://schemas.microsoft.com/office/powerpoint/2010/main" val="2052161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spTree>
      <p:nvGrpSpPr>
        <p:cNvPr id="1" name=""/>
        <p:cNvGrpSpPr/>
        <p:nvPr/>
      </p:nvGrpSpPr>
      <p:grpSpPr>
        <a:xfrm>
          <a:off x="0" y="0"/>
          <a:ext cx="0" cy="0"/>
          <a:chOff x="0" y="0"/>
          <a:chExt cx="0" cy="0"/>
        </a:xfrm>
      </p:grpSpPr>
      <p:sp>
        <p:nvSpPr>
          <p:cNvPr id="20" name="Google Shape;16;p19">
            <a:extLst>
              <a:ext uri="{FF2B5EF4-FFF2-40B4-BE49-F238E27FC236}">
                <a16:creationId xmlns:a16="http://schemas.microsoft.com/office/drawing/2014/main" id="{BF986001-815B-F546-B43A-A5092F383029}"/>
              </a:ext>
            </a:extLst>
          </p:cNvPr>
          <p:cNvSpPr/>
          <p:nvPr userDrawn="1"/>
        </p:nvSpPr>
        <p:spPr>
          <a:xfrm>
            <a:off x="1" y="0"/>
            <a:ext cx="12192000" cy="6858000"/>
          </a:xfrm>
          <a:prstGeom prst="rect">
            <a:avLst/>
          </a:prstGeom>
          <a:solidFill>
            <a:schemeClr val="tx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p:txBody>
      </p:sp>
      <p:sp>
        <p:nvSpPr>
          <p:cNvPr id="11" name="Title 1">
            <a:extLst>
              <a:ext uri="{FF2B5EF4-FFF2-40B4-BE49-F238E27FC236}">
                <a16:creationId xmlns:a16="http://schemas.microsoft.com/office/drawing/2014/main" id="{6ABAE417-3D69-BD45-81E4-C60649A7CBC7}"/>
              </a:ext>
            </a:extLst>
          </p:cNvPr>
          <p:cNvSpPr>
            <a:spLocks noGrp="1"/>
          </p:cNvSpPr>
          <p:nvPr>
            <p:ph type="title" hasCustomPrompt="1"/>
          </p:nvPr>
        </p:nvSpPr>
        <p:spPr>
          <a:xfrm>
            <a:off x="1750422" y="2509535"/>
            <a:ext cx="9264711" cy="1325563"/>
          </a:xfrm>
          <a:prstGeom prst="rect">
            <a:avLst/>
          </a:prstGeom>
          <a:solidFill>
            <a:schemeClr val="tx1"/>
          </a:solidFill>
        </p:spPr>
        <p:txBody>
          <a:bodyPr/>
          <a:lstStyle>
            <a:lvl1pPr>
              <a:defRPr>
                <a:solidFill>
                  <a:schemeClr val="bg1"/>
                </a:solidFill>
              </a:defRPr>
            </a:lvl1pPr>
          </a:lstStyle>
          <a:p>
            <a:r>
              <a:rPr lang="en-GB"/>
              <a:t>—</a:t>
            </a:r>
            <a:br>
              <a:rPr lang="en-GB"/>
            </a:br>
            <a:r>
              <a:rPr lang="en-GB"/>
              <a:t>Section Divider title here</a:t>
            </a:r>
            <a:endParaRPr lang="en-US"/>
          </a:p>
        </p:txBody>
      </p:sp>
      <p:pic>
        <p:nvPicPr>
          <p:cNvPr id="8" name="Picture 7" descr="A picture containing window, building, drawing&#10;&#10;Description automatically generated">
            <a:extLst>
              <a:ext uri="{FF2B5EF4-FFF2-40B4-BE49-F238E27FC236}">
                <a16:creationId xmlns:a16="http://schemas.microsoft.com/office/drawing/2014/main" id="{1722CF15-39F7-4F42-A693-D935481AE2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557867" cy="6858000"/>
          </a:xfrm>
          <a:prstGeom prst="rect">
            <a:avLst/>
          </a:prstGeom>
        </p:spPr>
      </p:pic>
      <p:pic>
        <p:nvPicPr>
          <p:cNvPr id="9" name="Picture 8">
            <a:extLst>
              <a:ext uri="{FF2B5EF4-FFF2-40B4-BE49-F238E27FC236}">
                <a16:creationId xmlns:a16="http://schemas.microsoft.com/office/drawing/2014/main" id="{2D619E52-88A4-BD43-B724-13A28C27964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4045823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537" y="365125"/>
            <a:ext cx="10337799" cy="1325563"/>
          </a:xfrm>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6" name="Table Placeholder 5">
            <a:extLst>
              <a:ext uri="{FF2B5EF4-FFF2-40B4-BE49-F238E27FC236}">
                <a16:creationId xmlns:a16="http://schemas.microsoft.com/office/drawing/2014/main" id="{DB502345-EC8D-A64C-B424-AAF3245535A9}"/>
              </a:ext>
            </a:extLst>
          </p:cNvPr>
          <p:cNvSpPr>
            <a:spLocks noGrp="1"/>
          </p:cNvSpPr>
          <p:nvPr>
            <p:ph type="tbl" sz="quarter" idx="12"/>
          </p:nvPr>
        </p:nvSpPr>
        <p:spPr>
          <a:xfrm>
            <a:off x="499535" y="2032005"/>
            <a:ext cx="10515600" cy="4111348"/>
          </a:xfrm>
        </p:spPr>
        <p:txBody>
          <a:bodyPr/>
          <a:lstStyle/>
          <a:p>
            <a:r>
              <a:rPr lang="en-US"/>
              <a:t>Click icon to add table</a:t>
            </a:r>
          </a:p>
        </p:txBody>
      </p:sp>
      <p:sp>
        <p:nvSpPr>
          <p:cNvPr id="10" name="Text Placeholder 9">
            <a:extLst>
              <a:ext uri="{FF2B5EF4-FFF2-40B4-BE49-F238E27FC236}">
                <a16:creationId xmlns:a16="http://schemas.microsoft.com/office/drawing/2014/main" id="{A224D95F-E9DC-5344-B97E-58B3B232C6AF}"/>
              </a:ext>
            </a:extLst>
          </p:cNvPr>
          <p:cNvSpPr>
            <a:spLocks noGrp="1"/>
          </p:cNvSpPr>
          <p:nvPr>
            <p:ph type="body" sz="quarter" idx="13"/>
          </p:nvPr>
        </p:nvSpPr>
        <p:spPr>
          <a:xfrm>
            <a:off x="499535" y="6333067"/>
            <a:ext cx="10515600" cy="213784"/>
          </a:xfrm>
        </p:spPr>
        <p:txBody>
          <a:bodyPr/>
          <a:lstStyle>
            <a:lvl1pPr>
              <a:defRPr sz="1200"/>
            </a:lvl1pPr>
          </a:lstStyle>
          <a:p>
            <a:pPr lvl="0"/>
            <a:r>
              <a:rPr lang="en-US"/>
              <a:t>Click to edit Master text styles</a:t>
            </a:r>
          </a:p>
        </p:txBody>
      </p:sp>
      <p:sp>
        <p:nvSpPr>
          <p:cNvPr id="11" name="Slide Number Placeholder 10">
            <a:extLst>
              <a:ext uri="{FF2B5EF4-FFF2-40B4-BE49-F238E27FC236}">
                <a16:creationId xmlns:a16="http://schemas.microsoft.com/office/drawing/2014/main" id="{EFF665AE-92D3-2641-84C2-AFECD781A19F}"/>
              </a:ext>
            </a:extLst>
          </p:cNvPr>
          <p:cNvSpPr>
            <a:spLocks noGrp="1"/>
          </p:cNvSpPr>
          <p:nvPr>
            <p:ph type="sldNum" sz="quarter" idx="14"/>
          </p:nvPr>
        </p:nvSpPr>
        <p:spPr/>
        <p:txBody>
          <a:bodyPr/>
          <a:lstStyle/>
          <a:p>
            <a:fld id="{1496E9E6-392B-B64A-85D6-1354B0EA1A88}" type="slidenum">
              <a:rPr lang="en-AU" smtClean="0"/>
              <a:pPr/>
              <a:t>‹#›</a:t>
            </a:fld>
            <a:endParaRPr lang="en-AU"/>
          </a:p>
        </p:txBody>
      </p:sp>
      <p:pic>
        <p:nvPicPr>
          <p:cNvPr id="8" name="Picture 7">
            <a:extLst>
              <a:ext uri="{FF2B5EF4-FFF2-40B4-BE49-F238E27FC236}">
                <a16:creationId xmlns:a16="http://schemas.microsoft.com/office/drawing/2014/main" id="{B6EB3EBD-BE1F-CD49-B99B-67F2B9307F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663433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535" y="365125"/>
            <a:ext cx="10515600" cy="1325563"/>
          </a:xfrm>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9" name="Chart Placeholder 3">
            <a:extLst>
              <a:ext uri="{FF2B5EF4-FFF2-40B4-BE49-F238E27FC236}">
                <a16:creationId xmlns:a16="http://schemas.microsoft.com/office/drawing/2014/main" id="{FB1100A6-EDDD-C947-AEFF-F68551B03734}"/>
              </a:ext>
            </a:extLst>
          </p:cNvPr>
          <p:cNvSpPr>
            <a:spLocks noGrp="1"/>
          </p:cNvSpPr>
          <p:nvPr>
            <p:ph type="chart" sz="quarter" idx="13"/>
          </p:nvPr>
        </p:nvSpPr>
        <p:spPr>
          <a:xfrm>
            <a:off x="499535" y="2032000"/>
            <a:ext cx="10515600" cy="4206043"/>
          </a:xfrm>
        </p:spPr>
        <p:txBody>
          <a:bodyPr/>
          <a:lstStyle/>
          <a:p>
            <a:r>
              <a:rPr lang="en-US"/>
              <a:t>Click icon to add chart</a:t>
            </a:r>
            <a:endParaRPr lang="en-AU"/>
          </a:p>
        </p:txBody>
      </p:sp>
      <p:sp>
        <p:nvSpPr>
          <p:cNvPr id="4" name="Text Placeholder 3">
            <a:extLst>
              <a:ext uri="{FF2B5EF4-FFF2-40B4-BE49-F238E27FC236}">
                <a16:creationId xmlns:a16="http://schemas.microsoft.com/office/drawing/2014/main" id="{85967741-AD21-9A4D-8BCA-5FF99FF25589}"/>
              </a:ext>
            </a:extLst>
          </p:cNvPr>
          <p:cNvSpPr>
            <a:spLocks noGrp="1"/>
          </p:cNvSpPr>
          <p:nvPr>
            <p:ph type="body" sz="quarter" idx="14"/>
          </p:nvPr>
        </p:nvSpPr>
        <p:spPr>
          <a:xfrm>
            <a:off x="499535" y="6356357"/>
            <a:ext cx="10515600" cy="224367"/>
          </a:xfrm>
        </p:spPr>
        <p:txBody>
          <a:bodyPr/>
          <a:lstStyle>
            <a:lvl1pPr>
              <a:defRPr sz="1200"/>
            </a:lvl1pPr>
          </a:lstStyle>
          <a:p>
            <a:pPr lvl="0"/>
            <a:r>
              <a:rPr lang="en-US"/>
              <a:t>Click to edit Master text styles</a:t>
            </a:r>
          </a:p>
        </p:txBody>
      </p:sp>
      <p:sp>
        <p:nvSpPr>
          <p:cNvPr id="6" name="Slide Number Placeholder 5">
            <a:extLst>
              <a:ext uri="{FF2B5EF4-FFF2-40B4-BE49-F238E27FC236}">
                <a16:creationId xmlns:a16="http://schemas.microsoft.com/office/drawing/2014/main" id="{AAF51E4D-13DB-294A-97C0-116DA5605F4C}"/>
              </a:ext>
            </a:extLst>
          </p:cNvPr>
          <p:cNvSpPr>
            <a:spLocks noGrp="1"/>
          </p:cNvSpPr>
          <p:nvPr>
            <p:ph type="sldNum" sz="quarter" idx="15"/>
          </p:nvPr>
        </p:nvSpPr>
        <p:spPr/>
        <p:txBody>
          <a:bodyPr/>
          <a:lstStyle/>
          <a:p>
            <a:fld id="{1496E9E6-392B-B64A-85D6-1354B0EA1A88}" type="slidenum">
              <a:rPr lang="en-AU" smtClean="0"/>
              <a:pPr/>
              <a:t>‹#›</a:t>
            </a:fld>
            <a:endParaRPr lang="en-AU"/>
          </a:p>
        </p:txBody>
      </p:sp>
      <p:pic>
        <p:nvPicPr>
          <p:cNvPr id="8" name="Picture 7">
            <a:extLst>
              <a:ext uri="{FF2B5EF4-FFF2-40B4-BE49-F238E27FC236}">
                <a16:creationId xmlns:a16="http://schemas.microsoft.com/office/drawing/2014/main" id="{2C900DBD-4E4E-A541-AA06-94FF54EF5B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13840138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images_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533" y="365125"/>
            <a:ext cx="10896601" cy="1325563"/>
          </a:xfrm>
        </p:spPr>
        <p:txBody>
          <a:bodyPr/>
          <a:lstStyle/>
          <a:p>
            <a:r>
              <a:rPr lang="en-GB"/>
              <a:t>—</a:t>
            </a:r>
            <a:br>
              <a:rPr lang="en-GB"/>
            </a:br>
            <a:r>
              <a:rPr lang="en-GB"/>
              <a:t>Click to edit Master title style</a:t>
            </a:r>
            <a:endParaRPr lang="en-US"/>
          </a:p>
        </p:txBody>
      </p:sp>
      <p:sp>
        <p:nvSpPr>
          <p:cNvPr id="7" name="Picture Placeholder 10">
            <a:extLst>
              <a:ext uri="{FF2B5EF4-FFF2-40B4-BE49-F238E27FC236}">
                <a16:creationId xmlns:a16="http://schemas.microsoft.com/office/drawing/2014/main" id="{035ABD5E-0576-F944-830B-1A9B5977EC89}"/>
              </a:ext>
            </a:extLst>
          </p:cNvPr>
          <p:cNvSpPr>
            <a:spLocks noGrp="1"/>
          </p:cNvSpPr>
          <p:nvPr>
            <p:ph type="pic" sz="quarter" idx="13" hasCustomPrompt="1"/>
          </p:nvPr>
        </p:nvSpPr>
        <p:spPr>
          <a:xfrm>
            <a:off x="499535" y="1854698"/>
            <a:ext cx="3452752" cy="2974607"/>
          </a:xfrm>
          <a:prstGeom prst="rect">
            <a:avLst/>
          </a:prstGeom>
          <a:solidFill>
            <a:schemeClr val="bg1">
              <a:lumMod val="95000"/>
            </a:schemeClr>
          </a:solidFill>
          <a:ln>
            <a:noFill/>
          </a:ln>
        </p:spPr>
        <p:txBody>
          <a:bodyPr rtlCol="0">
            <a:normAutofit/>
          </a:bodyPr>
          <a:lstStyle>
            <a:lvl1pPr marL="0" indent="0">
              <a:buNone/>
              <a:defRPr sz="1600"/>
            </a:lvl1pPr>
          </a:lstStyle>
          <a:p>
            <a:pPr lvl="0"/>
            <a:r>
              <a:rPr lang="en-GB" noProof="0"/>
              <a:t>Click image icon to add picture</a:t>
            </a:r>
            <a:endParaRPr lang="en-US" noProof="0"/>
          </a:p>
        </p:txBody>
      </p:sp>
      <p:sp>
        <p:nvSpPr>
          <p:cNvPr id="8" name="Picture Placeholder 10">
            <a:extLst>
              <a:ext uri="{FF2B5EF4-FFF2-40B4-BE49-F238E27FC236}">
                <a16:creationId xmlns:a16="http://schemas.microsoft.com/office/drawing/2014/main" id="{7ABC5027-E99A-BA4D-9F85-D12E1B952C6A}"/>
              </a:ext>
            </a:extLst>
          </p:cNvPr>
          <p:cNvSpPr>
            <a:spLocks noGrp="1"/>
          </p:cNvSpPr>
          <p:nvPr>
            <p:ph type="pic" sz="quarter" idx="14" hasCustomPrompt="1"/>
          </p:nvPr>
        </p:nvSpPr>
        <p:spPr>
          <a:xfrm>
            <a:off x="4286845" y="1854698"/>
            <a:ext cx="3452752" cy="2974607"/>
          </a:xfrm>
          <a:prstGeom prst="rect">
            <a:avLst/>
          </a:prstGeom>
          <a:solidFill>
            <a:schemeClr val="bg1">
              <a:lumMod val="95000"/>
            </a:schemeClr>
          </a:solidFill>
          <a:ln>
            <a:noFill/>
          </a:ln>
        </p:spPr>
        <p:txBody>
          <a:bodyPr rtlCol="0">
            <a:normAutofit/>
          </a:bodyPr>
          <a:lstStyle>
            <a:lvl1pPr marL="0" indent="0">
              <a:buNone/>
              <a:defRPr sz="1600"/>
            </a:lvl1pPr>
          </a:lstStyle>
          <a:p>
            <a:pPr lvl="0"/>
            <a:r>
              <a:rPr lang="en-GB" noProof="0"/>
              <a:t>Click image icon to add picture</a:t>
            </a:r>
            <a:endParaRPr lang="en-US" noProof="0"/>
          </a:p>
        </p:txBody>
      </p:sp>
      <p:sp>
        <p:nvSpPr>
          <p:cNvPr id="9" name="Picture Placeholder 10">
            <a:extLst>
              <a:ext uri="{FF2B5EF4-FFF2-40B4-BE49-F238E27FC236}">
                <a16:creationId xmlns:a16="http://schemas.microsoft.com/office/drawing/2014/main" id="{709AA29F-F943-2A47-AFBA-477BCB76EEA6}"/>
              </a:ext>
            </a:extLst>
          </p:cNvPr>
          <p:cNvSpPr>
            <a:spLocks noGrp="1"/>
          </p:cNvSpPr>
          <p:nvPr>
            <p:ph type="pic" sz="quarter" idx="15" hasCustomPrompt="1"/>
          </p:nvPr>
        </p:nvSpPr>
        <p:spPr>
          <a:xfrm>
            <a:off x="8074153" y="1854698"/>
            <a:ext cx="3452752" cy="2974607"/>
          </a:xfrm>
          <a:prstGeom prst="rect">
            <a:avLst/>
          </a:prstGeom>
          <a:solidFill>
            <a:schemeClr val="bg1">
              <a:lumMod val="95000"/>
            </a:schemeClr>
          </a:solidFill>
          <a:ln>
            <a:noFill/>
          </a:ln>
        </p:spPr>
        <p:txBody>
          <a:bodyPr rtlCol="0">
            <a:normAutofit/>
          </a:bodyPr>
          <a:lstStyle>
            <a:lvl1pPr marL="0" indent="0">
              <a:buNone/>
              <a:defRPr sz="1600"/>
            </a:lvl1pPr>
          </a:lstStyle>
          <a:p>
            <a:pPr lvl="0"/>
            <a:r>
              <a:rPr lang="en-GB" noProof="0"/>
              <a:t>Click image icon to add picture</a:t>
            </a:r>
            <a:endParaRPr lang="en-US" noProof="0"/>
          </a:p>
        </p:txBody>
      </p:sp>
      <p:sp>
        <p:nvSpPr>
          <p:cNvPr id="11" name="Text Placeholder 10">
            <a:extLst>
              <a:ext uri="{FF2B5EF4-FFF2-40B4-BE49-F238E27FC236}">
                <a16:creationId xmlns:a16="http://schemas.microsoft.com/office/drawing/2014/main" id="{3B49D1F1-6E7F-274E-9D34-5EC98035EB3E}"/>
              </a:ext>
            </a:extLst>
          </p:cNvPr>
          <p:cNvSpPr>
            <a:spLocks noGrp="1"/>
          </p:cNvSpPr>
          <p:nvPr>
            <p:ph type="body" sz="quarter" idx="16"/>
          </p:nvPr>
        </p:nvSpPr>
        <p:spPr>
          <a:xfrm>
            <a:off x="499535" y="4993303"/>
            <a:ext cx="3452752" cy="1186955"/>
          </a:xfrm>
        </p:spPr>
        <p:txBody>
          <a:bodyPr/>
          <a:lstStyle>
            <a:lvl1pPr>
              <a:defRPr sz="1867"/>
            </a:lvl1pPr>
          </a:lstStyle>
          <a:p>
            <a:pPr lvl="0"/>
            <a:r>
              <a:rPr lang="en-US"/>
              <a:t>Click to edit Master text styles</a:t>
            </a:r>
          </a:p>
        </p:txBody>
      </p:sp>
      <p:sp>
        <p:nvSpPr>
          <p:cNvPr id="13" name="Text Placeholder 12">
            <a:extLst>
              <a:ext uri="{FF2B5EF4-FFF2-40B4-BE49-F238E27FC236}">
                <a16:creationId xmlns:a16="http://schemas.microsoft.com/office/drawing/2014/main" id="{4658997E-3658-EA4B-AA70-B84E8FF2FFFF}"/>
              </a:ext>
            </a:extLst>
          </p:cNvPr>
          <p:cNvSpPr>
            <a:spLocks noGrp="1"/>
          </p:cNvSpPr>
          <p:nvPr>
            <p:ph type="body" sz="quarter" idx="17"/>
          </p:nvPr>
        </p:nvSpPr>
        <p:spPr>
          <a:xfrm>
            <a:off x="4286845" y="4993303"/>
            <a:ext cx="3452751" cy="1075267"/>
          </a:xfrm>
        </p:spPr>
        <p:txBody>
          <a:bodyPr/>
          <a:lstStyle>
            <a:lvl1pPr>
              <a:defRPr lang="en-US" sz="1867" kern="1200" baseline="0" dirty="0">
                <a:solidFill>
                  <a:schemeClr val="tx1"/>
                </a:solidFill>
                <a:latin typeface="+mn-lt"/>
                <a:ea typeface="+mn-ea"/>
                <a:cs typeface="+mn-cs"/>
              </a:defRPr>
            </a:lvl1pPr>
          </a:lstStyle>
          <a:p>
            <a:pPr marL="0" lvl="0" indent="0" algn="l" defTabSz="914354" rtl="0" eaLnBrk="1" latinLnBrk="0" hangingPunct="1">
              <a:lnSpc>
                <a:spcPct val="100000"/>
              </a:lnSpc>
              <a:spcBef>
                <a:spcPts val="1001"/>
              </a:spcBef>
              <a:spcAft>
                <a:spcPts val="667"/>
              </a:spcAft>
              <a:buFont typeface="Arial" panose="020B0604020202020204" pitchFamily="34" charset="0"/>
              <a:buNone/>
            </a:pPr>
            <a:r>
              <a:rPr lang="en-US"/>
              <a:t>Click to edit Master text styles</a:t>
            </a:r>
          </a:p>
        </p:txBody>
      </p:sp>
      <p:sp>
        <p:nvSpPr>
          <p:cNvPr id="15" name="Text Placeholder 14">
            <a:extLst>
              <a:ext uri="{FF2B5EF4-FFF2-40B4-BE49-F238E27FC236}">
                <a16:creationId xmlns:a16="http://schemas.microsoft.com/office/drawing/2014/main" id="{655BB646-8AF6-0A4D-A163-17C59411E342}"/>
              </a:ext>
            </a:extLst>
          </p:cNvPr>
          <p:cNvSpPr>
            <a:spLocks noGrp="1"/>
          </p:cNvSpPr>
          <p:nvPr>
            <p:ph type="body" sz="quarter" idx="18"/>
          </p:nvPr>
        </p:nvSpPr>
        <p:spPr>
          <a:xfrm>
            <a:off x="8074151" y="4993306"/>
            <a:ext cx="3452751" cy="950383"/>
          </a:xfrm>
        </p:spPr>
        <p:txBody>
          <a:bodyPr/>
          <a:lstStyle>
            <a:lvl1pPr>
              <a:defRPr lang="en-US" sz="1867" kern="1200" baseline="0" dirty="0">
                <a:solidFill>
                  <a:schemeClr val="tx1"/>
                </a:solidFill>
                <a:latin typeface="+mn-lt"/>
                <a:ea typeface="+mn-ea"/>
                <a:cs typeface="+mn-cs"/>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C4E37F5E-3895-7E46-AAFD-FCED251BBAD6}"/>
              </a:ext>
            </a:extLst>
          </p:cNvPr>
          <p:cNvSpPr>
            <a:spLocks noGrp="1"/>
          </p:cNvSpPr>
          <p:nvPr>
            <p:ph type="sldNum" sz="quarter" idx="19"/>
          </p:nvPr>
        </p:nvSpPr>
        <p:spPr/>
        <p:txBody>
          <a:bodyPr/>
          <a:lstStyle/>
          <a:p>
            <a:fld id="{1496E9E6-392B-B64A-85D6-1354B0EA1A88}" type="slidenum">
              <a:rPr lang="en-AU" smtClean="0"/>
              <a:pPr/>
              <a:t>‹#›</a:t>
            </a:fld>
            <a:endParaRPr lang="en-AU"/>
          </a:p>
        </p:txBody>
      </p:sp>
    </p:spTree>
    <p:extLst>
      <p:ext uri="{BB962C8B-B14F-4D97-AF65-F5344CB8AC3E}">
        <p14:creationId xmlns:p14="http://schemas.microsoft.com/office/powerpoint/2010/main" val="3824175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images_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7" name="Picture Placeholder 10">
            <a:extLst>
              <a:ext uri="{FF2B5EF4-FFF2-40B4-BE49-F238E27FC236}">
                <a16:creationId xmlns:a16="http://schemas.microsoft.com/office/drawing/2014/main" id="{035ABD5E-0576-F944-830B-1A9B5977EC89}"/>
              </a:ext>
            </a:extLst>
          </p:cNvPr>
          <p:cNvSpPr>
            <a:spLocks noGrp="1"/>
          </p:cNvSpPr>
          <p:nvPr>
            <p:ph type="pic" sz="quarter" idx="13" hasCustomPrompt="1"/>
          </p:nvPr>
        </p:nvSpPr>
        <p:spPr>
          <a:xfrm>
            <a:off x="1030379" y="2071064"/>
            <a:ext cx="2560000" cy="2011200"/>
          </a:xfrm>
          <a:prstGeom prst="ellipse">
            <a:avLst/>
          </a:prstGeom>
          <a:solidFill>
            <a:schemeClr val="bg1">
              <a:lumMod val="95000"/>
            </a:schemeClr>
          </a:solidFill>
          <a:ln>
            <a:noFill/>
          </a:ln>
        </p:spPr>
        <p:txBody>
          <a:bodyPr rtlCol="0">
            <a:normAutofit/>
          </a:bodyPr>
          <a:lstStyle>
            <a:lvl1pPr marL="0" indent="0">
              <a:buNone/>
              <a:defRPr sz="1600"/>
            </a:lvl1pPr>
          </a:lstStyle>
          <a:p>
            <a:pPr lvl="0"/>
            <a:r>
              <a:rPr lang="en-GB" noProof="0"/>
              <a:t>Click image icon to add picture</a:t>
            </a:r>
            <a:endParaRPr lang="en-US" noProof="0"/>
          </a:p>
        </p:txBody>
      </p:sp>
      <p:sp>
        <p:nvSpPr>
          <p:cNvPr id="8" name="Picture Placeholder 10">
            <a:extLst>
              <a:ext uri="{FF2B5EF4-FFF2-40B4-BE49-F238E27FC236}">
                <a16:creationId xmlns:a16="http://schemas.microsoft.com/office/drawing/2014/main" id="{7ABC5027-E99A-BA4D-9F85-D12E1B952C6A}"/>
              </a:ext>
            </a:extLst>
          </p:cNvPr>
          <p:cNvSpPr>
            <a:spLocks noGrp="1"/>
          </p:cNvSpPr>
          <p:nvPr>
            <p:ph type="pic" sz="quarter" idx="14" hasCustomPrompt="1"/>
          </p:nvPr>
        </p:nvSpPr>
        <p:spPr>
          <a:xfrm>
            <a:off x="4708076" y="2071064"/>
            <a:ext cx="2560000" cy="1920000"/>
          </a:xfrm>
          <a:prstGeom prst="ellipse">
            <a:avLst/>
          </a:prstGeom>
          <a:solidFill>
            <a:schemeClr val="bg1">
              <a:lumMod val="95000"/>
            </a:schemeClr>
          </a:solidFill>
          <a:ln>
            <a:noFill/>
          </a:ln>
        </p:spPr>
        <p:txBody>
          <a:bodyPr rtlCol="0">
            <a:normAutofit/>
          </a:bodyPr>
          <a:lstStyle>
            <a:lvl1pPr marL="0" indent="0">
              <a:buNone/>
              <a:defRPr sz="1600"/>
            </a:lvl1pPr>
          </a:lstStyle>
          <a:p>
            <a:pPr lvl="0"/>
            <a:r>
              <a:rPr lang="en-GB" noProof="0"/>
              <a:t>Click image icon to add picture</a:t>
            </a:r>
            <a:endParaRPr lang="en-US" noProof="0"/>
          </a:p>
        </p:txBody>
      </p:sp>
      <p:sp>
        <p:nvSpPr>
          <p:cNvPr id="9" name="Picture Placeholder 10">
            <a:extLst>
              <a:ext uri="{FF2B5EF4-FFF2-40B4-BE49-F238E27FC236}">
                <a16:creationId xmlns:a16="http://schemas.microsoft.com/office/drawing/2014/main" id="{709AA29F-F943-2A47-AFBA-477BCB76EEA6}"/>
              </a:ext>
            </a:extLst>
          </p:cNvPr>
          <p:cNvSpPr>
            <a:spLocks noGrp="1"/>
          </p:cNvSpPr>
          <p:nvPr>
            <p:ph type="pic" sz="quarter" idx="15" hasCustomPrompt="1"/>
          </p:nvPr>
        </p:nvSpPr>
        <p:spPr>
          <a:xfrm>
            <a:off x="8388956" y="2071064"/>
            <a:ext cx="2560000" cy="1920000"/>
          </a:xfrm>
          <a:prstGeom prst="ellipse">
            <a:avLst/>
          </a:prstGeom>
          <a:solidFill>
            <a:schemeClr val="bg1">
              <a:lumMod val="95000"/>
            </a:schemeClr>
          </a:solidFill>
          <a:ln>
            <a:noFill/>
          </a:ln>
        </p:spPr>
        <p:txBody>
          <a:bodyPr rtlCol="0">
            <a:normAutofit/>
          </a:bodyPr>
          <a:lstStyle>
            <a:lvl1pPr marL="0" indent="0">
              <a:buNone/>
              <a:defRPr sz="1600"/>
            </a:lvl1pPr>
          </a:lstStyle>
          <a:p>
            <a:pPr lvl="0"/>
            <a:r>
              <a:rPr lang="en-GB" noProof="0"/>
              <a:t>Click image icon to add picture</a:t>
            </a:r>
            <a:endParaRPr lang="en-US" noProof="0"/>
          </a:p>
        </p:txBody>
      </p:sp>
      <p:sp>
        <p:nvSpPr>
          <p:cNvPr id="11" name="Text Placeholder 10">
            <a:extLst>
              <a:ext uri="{FF2B5EF4-FFF2-40B4-BE49-F238E27FC236}">
                <a16:creationId xmlns:a16="http://schemas.microsoft.com/office/drawing/2014/main" id="{3B49D1F1-6E7F-274E-9D34-5EC98035EB3E}"/>
              </a:ext>
            </a:extLst>
          </p:cNvPr>
          <p:cNvSpPr>
            <a:spLocks noGrp="1"/>
          </p:cNvSpPr>
          <p:nvPr>
            <p:ph type="body" sz="quarter" idx="16"/>
          </p:nvPr>
        </p:nvSpPr>
        <p:spPr>
          <a:xfrm>
            <a:off x="794823" y="4377876"/>
            <a:ext cx="2974607" cy="1802381"/>
          </a:xfrm>
        </p:spPr>
        <p:txBody>
          <a:bodyPr/>
          <a:lstStyle>
            <a:lvl1pPr>
              <a:defRPr sz="1867"/>
            </a:lvl1pPr>
          </a:lstStyle>
          <a:p>
            <a:pPr lvl="0"/>
            <a:r>
              <a:rPr lang="en-US"/>
              <a:t>Click to edit Master text styles</a:t>
            </a:r>
          </a:p>
        </p:txBody>
      </p:sp>
      <p:sp>
        <p:nvSpPr>
          <p:cNvPr id="13" name="Text Placeholder 12">
            <a:extLst>
              <a:ext uri="{FF2B5EF4-FFF2-40B4-BE49-F238E27FC236}">
                <a16:creationId xmlns:a16="http://schemas.microsoft.com/office/drawing/2014/main" id="{4658997E-3658-EA4B-AA70-B84E8FF2FFFF}"/>
              </a:ext>
            </a:extLst>
          </p:cNvPr>
          <p:cNvSpPr>
            <a:spLocks noGrp="1"/>
          </p:cNvSpPr>
          <p:nvPr>
            <p:ph type="body" sz="quarter" idx="17"/>
          </p:nvPr>
        </p:nvSpPr>
        <p:spPr>
          <a:xfrm>
            <a:off x="4472521" y="4435785"/>
            <a:ext cx="2974608" cy="1632784"/>
          </a:xfrm>
        </p:spPr>
        <p:txBody>
          <a:bodyPr/>
          <a:lstStyle>
            <a:lvl1pPr>
              <a:defRPr lang="en-US" sz="1867" kern="1200" baseline="0" dirty="0">
                <a:solidFill>
                  <a:schemeClr val="tx1"/>
                </a:solidFill>
                <a:latin typeface="+mn-lt"/>
                <a:ea typeface="+mn-ea"/>
                <a:cs typeface="+mn-cs"/>
              </a:defRPr>
            </a:lvl1pPr>
          </a:lstStyle>
          <a:p>
            <a:pPr marL="0" lvl="0" indent="0" algn="l" defTabSz="914354" rtl="0" eaLnBrk="1" latinLnBrk="0" hangingPunct="1">
              <a:lnSpc>
                <a:spcPct val="100000"/>
              </a:lnSpc>
              <a:spcBef>
                <a:spcPts val="1001"/>
              </a:spcBef>
              <a:spcAft>
                <a:spcPts val="667"/>
              </a:spcAft>
              <a:buFont typeface="Arial" panose="020B0604020202020204" pitchFamily="34" charset="0"/>
              <a:buNone/>
            </a:pPr>
            <a:r>
              <a:rPr lang="en-US"/>
              <a:t>Click to edit Master text styles</a:t>
            </a:r>
          </a:p>
        </p:txBody>
      </p:sp>
      <p:sp>
        <p:nvSpPr>
          <p:cNvPr id="15" name="Text Placeholder 14">
            <a:extLst>
              <a:ext uri="{FF2B5EF4-FFF2-40B4-BE49-F238E27FC236}">
                <a16:creationId xmlns:a16="http://schemas.microsoft.com/office/drawing/2014/main" id="{655BB646-8AF6-0A4D-A163-17C59411E342}"/>
              </a:ext>
            </a:extLst>
          </p:cNvPr>
          <p:cNvSpPr>
            <a:spLocks noGrp="1"/>
          </p:cNvSpPr>
          <p:nvPr>
            <p:ph type="body" sz="quarter" idx="18"/>
          </p:nvPr>
        </p:nvSpPr>
        <p:spPr>
          <a:xfrm>
            <a:off x="8153401" y="4500541"/>
            <a:ext cx="2974608" cy="1443148"/>
          </a:xfrm>
        </p:spPr>
        <p:txBody>
          <a:bodyPr/>
          <a:lstStyle>
            <a:lvl1pPr>
              <a:defRPr lang="en-US" sz="1867" kern="1200" baseline="0" dirty="0">
                <a:solidFill>
                  <a:schemeClr val="tx1"/>
                </a:solidFill>
                <a:latin typeface="+mn-lt"/>
                <a:ea typeface="+mn-ea"/>
                <a:cs typeface="+mn-cs"/>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B0367F96-BE67-D74E-B28F-8B8E9034E444}"/>
              </a:ext>
            </a:extLst>
          </p:cNvPr>
          <p:cNvSpPr>
            <a:spLocks noGrp="1"/>
          </p:cNvSpPr>
          <p:nvPr>
            <p:ph type="sldNum" sz="quarter" idx="19"/>
          </p:nvPr>
        </p:nvSpPr>
        <p:spPr/>
        <p:txBody>
          <a:bodyPr/>
          <a:lstStyle/>
          <a:p>
            <a:fld id="{1496E9E6-392B-B64A-85D6-1354B0EA1A88}" type="slidenum">
              <a:rPr lang="en-AU" smtClean="0"/>
              <a:pPr/>
              <a:t>‹#›</a:t>
            </a:fld>
            <a:endParaRPr lang="en-AU"/>
          </a:p>
        </p:txBody>
      </p:sp>
    </p:spTree>
    <p:extLst>
      <p:ext uri="{BB962C8B-B14F-4D97-AF65-F5344CB8AC3E}">
        <p14:creationId xmlns:p14="http://schemas.microsoft.com/office/powerpoint/2010/main" val="2144169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a:t>—</a:t>
            </a:r>
            <a:br>
              <a:rPr lang="en-GB"/>
            </a:br>
            <a:r>
              <a:rPr lang="en-GB"/>
              <a:t>Click to edit Master title style</a:t>
            </a:r>
            <a:endParaRPr lang="en-US"/>
          </a:p>
        </p:txBody>
      </p:sp>
      <p:sp>
        <p:nvSpPr>
          <p:cNvPr id="11" name="Text Placeholder 10">
            <a:extLst>
              <a:ext uri="{FF2B5EF4-FFF2-40B4-BE49-F238E27FC236}">
                <a16:creationId xmlns:a16="http://schemas.microsoft.com/office/drawing/2014/main" id="{3B49D1F1-6E7F-274E-9D34-5EC98035EB3E}"/>
              </a:ext>
            </a:extLst>
          </p:cNvPr>
          <p:cNvSpPr>
            <a:spLocks noGrp="1"/>
          </p:cNvSpPr>
          <p:nvPr>
            <p:ph type="body" sz="quarter" idx="16"/>
          </p:nvPr>
        </p:nvSpPr>
        <p:spPr>
          <a:xfrm>
            <a:off x="1293111" y="3802278"/>
            <a:ext cx="2419436" cy="1994853"/>
          </a:xfrm>
        </p:spPr>
        <p:txBody>
          <a:bodyPr/>
          <a:lstStyle>
            <a:lvl1pPr>
              <a:defRPr sz="1867"/>
            </a:lvl1pPr>
          </a:lstStyle>
          <a:p>
            <a:pPr lvl="0"/>
            <a:r>
              <a:rPr lang="en-US"/>
              <a:t>Click to edit Master text styles</a:t>
            </a:r>
          </a:p>
        </p:txBody>
      </p:sp>
      <p:sp>
        <p:nvSpPr>
          <p:cNvPr id="13" name="Text Placeholder 12">
            <a:extLst>
              <a:ext uri="{FF2B5EF4-FFF2-40B4-BE49-F238E27FC236}">
                <a16:creationId xmlns:a16="http://schemas.microsoft.com/office/drawing/2014/main" id="{4658997E-3658-EA4B-AA70-B84E8FF2FFFF}"/>
              </a:ext>
            </a:extLst>
          </p:cNvPr>
          <p:cNvSpPr>
            <a:spLocks noGrp="1"/>
          </p:cNvSpPr>
          <p:nvPr>
            <p:ph type="body" sz="quarter" idx="17"/>
          </p:nvPr>
        </p:nvSpPr>
        <p:spPr>
          <a:xfrm>
            <a:off x="4778201" y="3802282"/>
            <a:ext cx="2419436" cy="1994855"/>
          </a:xfrm>
        </p:spPr>
        <p:txBody>
          <a:bodyPr/>
          <a:lstStyle>
            <a:lvl1pPr>
              <a:defRPr lang="en-US" sz="1867" kern="1200" baseline="0" dirty="0">
                <a:solidFill>
                  <a:schemeClr val="tx1"/>
                </a:solidFill>
                <a:latin typeface="+mn-lt"/>
                <a:ea typeface="+mn-ea"/>
                <a:cs typeface="+mn-cs"/>
              </a:defRPr>
            </a:lvl1pPr>
          </a:lstStyle>
          <a:p>
            <a:pPr marL="0" lvl="0" indent="0" algn="l" defTabSz="914354" rtl="0" eaLnBrk="1" latinLnBrk="0" hangingPunct="1">
              <a:lnSpc>
                <a:spcPct val="100000"/>
              </a:lnSpc>
              <a:spcBef>
                <a:spcPts val="1001"/>
              </a:spcBef>
              <a:spcAft>
                <a:spcPts val="667"/>
              </a:spcAft>
              <a:buFont typeface="Arial" panose="020B0604020202020204" pitchFamily="34" charset="0"/>
              <a:buNone/>
            </a:pPr>
            <a:r>
              <a:rPr lang="en-US"/>
              <a:t>Click to edit Master text styles</a:t>
            </a:r>
          </a:p>
        </p:txBody>
      </p:sp>
      <p:sp>
        <p:nvSpPr>
          <p:cNvPr id="15" name="Text Placeholder 14">
            <a:extLst>
              <a:ext uri="{FF2B5EF4-FFF2-40B4-BE49-F238E27FC236}">
                <a16:creationId xmlns:a16="http://schemas.microsoft.com/office/drawing/2014/main" id="{655BB646-8AF6-0A4D-A163-17C59411E342}"/>
              </a:ext>
            </a:extLst>
          </p:cNvPr>
          <p:cNvSpPr>
            <a:spLocks noGrp="1"/>
          </p:cNvSpPr>
          <p:nvPr>
            <p:ph type="body" sz="quarter" idx="18"/>
          </p:nvPr>
        </p:nvSpPr>
        <p:spPr>
          <a:xfrm>
            <a:off x="8207106" y="3802283"/>
            <a:ext cx="2419436" cy="1994855"/>
          </a:xfrm>
        </p:spPr>
        <p:txBody>
          <a:bodyPr/>
          <a:lstStyle>
            <a:lvl1pPr>
              <a:defRPr lang="en-US" sz="1867" kern="1200" baseline="0" dirty="0">
                <a:solidFill>
                  <a:schemeClr val="tx1"/>
                </a:solidFill>
                <a:latin typeface="+mn-lt"/>
                <a:ea typeface="+mn-ea"/>
                <a:cs typeface="+mn-cs"/>
              </a:defRPr>
            </a:lvl1pPr>
          </a:lstStyle>
          <a:p>
            <a:pPr lvl="0"/>
            <a:r>
              <a:rPr lang="en-US"/>
              <a:t>Click to edit Master text styles</a:t>
            </a:r>
          </a:p>
        </p:txBody>
      </p:sp>
      <p:sp>
        <p:nvSpPr>
          <p:cNvPr id="10" name="Picture Placeholder 10">
            <a:extLst>
              <a:ext uri="{FF2B5EF4-FFF2-40B4-BE49-F238E27FC236}">
                <a16:creationId xmlns:a16="http://schemas.microsoft.com/office/drawing/2014/main" id="{A67AADD8-C029-6F48-BA5A-644A40DFC666}"/>
              </a:ext>
            </a:extLst>
          </p:cNvPr>
          <p:cNvSpPr>
            <a:spLocks noGrp="1"/>
          </p:cNvSpPr>
          <p:nvPr>
            <p:ph type="pic" sz="quarter" idx="19" hasCustomPrompt="1"/>
          </p:nvPr>
        </p:nvSpPr>
        <p:spPr>
          <a:xfrm>
            <a:off x="1520656" y="2063139"/>
            <a:ext cx="1920000" cy="1440000"/>
          </a:xfrm>
          <a:prstGeom prst="ellipse">
            <a:avLst/>
          </a:prstGeom>
        </p:spPr>
        <p:txBody>
          <a:bodyPr rtlCol="0">
            <a:noAutofit/>
          </a:bodyPr>
          <a:lstStyle>
            <a:lvl1pPr marL="0" indent="0">
              <a:buNone/>
              <a:defRPr sz="1200" b="0"/>
            </a:lvl1pPr>
          </a:lstStyle>
          <a:p>
            <a:pPr lvl="0"/>
            <a:r>
              <a:rPr lang="en-GB" noProof="0"/>
              <a:t>Click image icon to add icon</a:t>
            </a:r>
            <a:endParaRPr lang="en-US" noProof="0"/>
          </a:p>
        </p:txBody>
      </p:sp>
      <p:sp>
        <p:nvSpPr>
          <p:cNvPr id="16" name="Picture Placeholder 10">
            <a:extLst>
              <a:ext uri="{FF2B5EF4-FFF2-40B4-BE49-F238E27FC236}">
                <a16:creationId xmlns:a16="http://schemas.microsoft.com/office/drawing/2014/main" id="{B321D978-0815-BA4F-8FF7-514D45A74B3E}"/>
              </a:ext>
            </a:extLst>
          </p:cNvPr>
          <p:cNvSpPr>
            <a:spLocks noGrp="1"/>
          </p:cNvSpPr>
          <p:nvPr>
            <p:ph type="pic" sz="quarter" idx="20" hasCustomPrompt="1"/>
          </p:nvPr>
        </p:nvSpPr>
        <p:spPr>
          <a:xfrm>
            <a:off x="5027916" y="2063137"/>
            <a:ext cx="1920000" cy="1440000"/>
          </a:xfrm>
          <a:prstGeom prst="ellipse">
            <a:avLst/>
          </a:prstGeom>
        </p:spPr>
        <p:txBody>
          <a:bodyPr rtlCol="0">
            <a:noAutofit/>
          </a:bodyPr>
          <a:lstStyle>
            <a:lvl1pPr marL="0" indent="0">
              <a:buNone/>
              <a:defRPr sz="1200" b="0"/>
            </a:lvl1pPr>
          </a:lstStyle>
          <a:p>
            <a:pPr lvl="0"/>
            <a:r>
              <a:rPr lang="en-GB" noProof="0"/>
              <a:t>Click image icon to add icon</a:t>
            </a:r>
            <a:endParaRPr lang="en-US" noProof="0"/>
          </a:p>
        </p:txBody>
      </p:sp>
      <p:sp>
        <p:nvSpPr>
          <p:cNvPr id="17" name="Picture Placeholder 10">
            <a:extLst>
              <a:ext uri="{FF2B5EF4-FFF2-40B4-BE49-F238E27FC236}">
                <a16:creationId xmlns:a16="http://schemas.microsoft.com/office/drawing/2014/main" id="{95265F79-AED3-BE40-8075-90926887F421}"/>
              </a:ext>
            </a:extLst>
          </p:cNvPr>
          <p:cNvSpPr>
            <a:spLocks noGrp="1"/>
          </p:cNvSpPr>
          <p:nvPr>
            <p:ph type="pic" sz="quarter" idx="21" hasCustomPrompt="1"/>
          </p:nvPr>
        </p:nvSpPr>
        <p:spPr>
          <a:xfrm>
            <a:off x="8456821" y="2063136"/>
            <a:ext cx="1920000" cy="1440000"/>
          </a:xfrm>
          <a:prstGeom prst="ellipse">
            <a:avLst/>
          </a:prstGeom>
        </p:spPr>
        <p:txBody>
          <a:bodyPr rtlCol="0">
            <a:noAutofit/>
          </a:bodyPr>
          <a:lstStyle>
            <a:lvl1pPr marL="0" indent="0">
              <a:buNone/>
              <a:defRPr sz="1200" b="0"/>
            </a:lvl1pPr>
          </a:lstStyle>
          <a:p>
            <a:pPr lvl="0"/>
            <a:r>
              <a:rPr lang="en-GB" noProof="0"/>
              <a:t>Click image icon to add icon</a:t>
            </a:r>
            <a:endParaRPr lang="en-US" noProof="0"/>
          </a:p>
        </p:txBody>
      </p:sp>
      <p:sp>
        <p:nvSpPr>
          <p:cNvPr id="3" name="Slide Number Placeholder 2">
            <a:extLst>
              <a:ext uri="{FF2B5EF4-FFF2-40B4-BE49-F238E27FC236}">
                <a16:creationId xmlns:a16="http://schemas.microsoft.com/office/drawing/2014/main" id="{8D52EE9E-67CA-314B-9DEE-20A98C357800}"/>
              </a:ext>
            </a:extLst>
          </p:cNvPr>
          <p:cNvSpPr>
            <a:spLocks noGrp="1"/>
          </p:cNvSpPr>
          <p:nvPr>
            <p:ph type="sldNum" sz="quarter" idx="22"/>
          </p:nvPr>
        </p:nvSpPr>
        <p:spPr/>
        <p:txBody>
          <a:bodyPr/>
          <a:lstStyle/>
          <a:p>
            <a:fld id="{1496E9E6-392B-B64A-85D6-1354B0EA1A88}" type="slidenum">
              <a:rPr lang="en-AU" smtClean="0"/>
              <a:pPr/>
              <a:t>‹#›</a:t>
            </a:fld>
            <a:endParaRPr lang="en-AU"/>
          </a:p>
        </p:txBody>
      </p:sp>
    </p:spTree>
    <p:extLst>
      <p:ext uri="{BB962C8B-B14F-4D97-AF65-F5344CB8AC3E}">
        <p14:creationId xmlns:p14="http://schemas.microsoft.com/office/powerpoint/2010/main" val="3840988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Feature_option 1">
    <p:spTree>
      <p:nvGrpSpPr>
        <p:cNvPr id="1" name=""/>
        <p:cNvGrpSpPr/>
        <p:nvPr/>
      </p:nvGrpSpPr>
      <p:grpSpPr>
        <a:xfrm>
          <a:off x="0" y="0"/>
          <a:ext cx="0" cy="0"/>
          <a:chOff x="0" y="0"/>
          <a:chExt cx="0" cy="0"/>
        </a:xfrm>
      </p:grpSpPr>
      <p:sp>
        <p:nvSpPr>
          <p:cNvPr id="2" name="Title 1"/>
          <p:cNvSpPr>
            <a:spLocks noGrp="1"/>
          </p:cNvSpPr>
          <p:nvPr>
            <p:ph type="title"/>
          </p:nvPr>
        </p:nvSpPr>
        <p:spPr>
          <a:xfrm>
            <a:off x="499535" y="554183"/>
            <a:ext cx="10515600" cy="5478483"/>
          </a:xfrm>
        </p:spPr>
        <p:txBody>
          <a:bodyPr anchor="ctr" anchorCtr="0"/>
          <a:lstStyle>
            <a:lvl1pPr>
              <a:defRPr sz="5867" b="0"/>
            </a:lvl1pPr>
          </a:lstStyle>
          <a:p>
            <a:r>
              <a:rPr lang="en-US"/>
              <a:t>Click to edit Master title style</a:t>
            </a:r>
          </a:p>
        </p:txBody>
      </p:sp>
      <p:pic>
        <p:nvPicPr>
          <p:cNvPr id="5" name="Picture 4">
            <a:extLst>
              <a:ext uri="{FF2B5EF4-FFF2-40B4-BE49-F238E27FC236}">
                <a16:creationId xmlns:a16="http://schemas.microsoft.com/office/drawing/2014/main" id="{60FF0A59-D918-4844-A41F-720E93C364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497919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Feature_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42A554-4640-6049-9B1E-3F69FAFAEEE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499535" y="554183"/>
            <a:ext cx="10515600" cy="5478483"/>
          </a:xfrm>
        </p:spPr>
        <p:txBody>
          <a:bodyPr anchor="ctr" anchorCtr="0"/>
          <a:lstStyle>
            <a:lvl1pPr>
              <a:defRPr sz="5867" b="0">
                <a:solidFill>
                  <a:schemeClr val="bg2"/>
                </a:solidFill>
              </a:defRPr>
            </a:lvl1pPr>
          </a:lstStyle>
          <a:p>
            <a:r>
              <a:rPr lang="en-US"/>
              <a:t>Click to edit Master title style</a:t>
            </a:r>
          </a:p>
        </p:txBody>
      </p:sp>
      <p:pic>
        <p:nvPicPr>
          <p:cNvPr id="6" name="Picture 5">
            <a:extLst>
              <a:ext uri="{FF2B5EF4-FFF2-40B4-BE49-F238E27FC236}">
                <a16:creationId xmlns:a16="http://schemas.microsoft.com/office/drawing/2014/main" id="{12AD3D16-FF61-224B-995E-4BA8609A14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spTree>
    <p:extLst>
      <p:ext uri="{BB962C8B-B14F-4D97-AF65-F5344CB8AC3E}">
        <p14:creationId xmlns:p14="http://schemas.microsoft.com/office/powerpoint/2010/main" val="2745578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Feature_op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42A554-4640-6049-9B1E-3F69FAFAEEE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499535" y="554183"/>
            <a:ext cx="10515600" cy="5478483"/>
          </a:xfrm>
        </p:spPr>
        <p:txBody>
          <a:bodyPr anchor="ctr" anchorCtr="0"/>
          <a:lstStyle>
            <a:lvl1pPr>
              <a:defRPr sz="5867" b="0">
                <a:solidFill>
                  <a:schemeClr val="bg2"/>
                </a:solidFill>
              </a:defRPr>
            </a:lvl1pPr>
          </a:lstStyle>
          <a:p>
            <a:r>
              <a:rPr lang="en-US"/>
              <a:t>Click to edit Master title style</a:t>
            </a:r>
          </a:p>
        </p:txBody>
      </p:sp>
      <p:pic>
        <p:nvPicPr>
          <p:cNvPr id="6" name="Picture 5">
            <a:extLst>
              <a:ext uri="{FF2B5EF4-FFF2-40B4-BE49-F238E27FC236}">
                <a16:creationId xmlns:a16="http://schemas.microsoft.com/office/drawing/2014/main" id="{081B8328-229C-CA47-AA27-2B44BAF8C08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1222" y="350074"/>
            <a:ext cx="677333" cy="494453"/>
          </a:xfrm>
          <a:prstGeom prst="rect">
            <a:avLst/>
          </a:prstGeom>
        </p:spPr>
      </p:pic>
    </p:spTree>
    <p:extLst>
      <p:ext uri="{BB962C8B-B14F-4D97-AF65-F5344CB8AC3E}">
        <p14:creationId xmlns:p14="http://schemas.microsoft.com/office/powerpoint/2010/main" val="2729710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Feature_option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42A554-4640-6049-9B1E-3F69FAFAEEE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499535" y="1352365"/>
            <a:ext cx="10515600" cy="4061899"/>
          </a:xfrm>
        </p:spPr>
        <p:txBody>
          <a:bodyPr anchor="ctr" anchorCtr="0"/>
          <a:lstStyle>
            <a:lvl1pPr>
              <a:defRPr sz="5867" b="0">
                <a:solidFill>
                  <a:schemeClr val="bg1"/>
                </a:solidFill>
              </a:defRPr>
            </a:lvl1pPr>
          </a:lstStyle>
          <a:p>
            <a:r>
              <a:rPr lang="en-US"/>
              <a:t>Click to edit Master title style</a:t>
            </a:r>
          </a:p>
        </p:txBody>
      </p:sp>
      <p:pic>
        <p:nvPicPr>
          <p:cNvPr id="12" name="Picture 11" descr="A close up of a logo&#10;&#10;Description automatically generated">
            <a:extLst>
              <a:ext uri="{FF2B5EF4-FFF2-40B4-BE49-F238E27FC236}">
                <a16:creationId xmlns:a16="http://schemas.microsoft.com/office/drawing/2014/main" id="{7CF0E03D-4A54-A345-BBB4-94B56331EA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13" name="Picture 12">
            <a:extLst>
              <a:ext uri="{FF2B5EF4-FFF2-40B4-BE49-F238E27FC236}">
                <a16:creationId xmlns:a16="http://schemas.microsoft.com/office/drawing/2014/main" id="{F97DA86E-5192-494B-86B1-6446C72465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4937" y="6214519"/>
            <a:ext cx="2013620" cy="323991"/>
          </a:xfrm>
          <a:prstGeom prst="rect">
            <a:avLst/>
          </a:prstGeom>
        </p:spPr>
      </p:pic>
      <p:pic>
        <p:nvPicPr>
          <p:cNvPr id="14" name="Google Shape;8;p21">
            <a:extLst>
              <a:ext uri="{FF2B5EF4-FFF2-40B4-BE49-F238E27FC236}">
                <a16:creationId xmlns:a16="http://schemas.microsoft.com/office/drawing/2014/main" id="{EAA50565-535B-6944-B908-FE95FF7BFA92}"/>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a:off x="499535" y="5925254"/>
            <a:ext cx="2257147" cy="757839"/>
          </a:xfrm>
          <a:prstGeom prst="rect">
            <a:avLst/>
          </a:prstGeom>
          <a:noFill/>
          <a:ln>
            <a:noFill/>
          </a:ln>
        </p:spPr>
      </p:pic>
      <p:pic>
        <p:nvPicPr>
          <p:cNvPr id="8" name="Picture 7">
            <a:extLst>
              <a:ext uri="{FF2B5EF4-FFF2-40B4-BE49-F238E27FC236}">
                <a16:creationId xmlns:a16="http://schemas.microsoft.com/office/drawing/2014/main" id="{C6F4145C-CB97-BE44-B5C8-BE1ACA4530C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161222" y="350074"/>
            <a:ext cx="677333" cy="494453"/>
          </a:xfrm>
          <a:prstGeom prst="rect">
            <a:avLst/>
          </a:prstGeom>
        </p:spPr>
      </p:pic>
    </p:spTree>
    <p:extLst>
      <p:ext uri="{BB962C8B-B14F-4D97-AF65-F5344CB8AC3E}">
        <p14:creationId xmlns:p14="http://schemas.microsoft.com/office/powerpoint/2010/main" val="1798425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ED8678-8B83-4F36-897C-E96DBEFD90A8}" type="datetimeFigureOut">
              <a:rPr lang="en-AU" smtClean="0"/>
              <a:t>21/11/2024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FA69DD6-0AAF-478D-9D71-425AFD8B0A2A}" type="slidenum">
              <a:rPr lang="en-AU" smtClean="0"/>
              <a:t>‹#›</a:t>
            </a:fld>
            <a:endParaRPr lang="en-AU"/>
          </a:p>
        </p:txBody>
      </p:sp>
    </p:spTree>
    <p:extLst>
      <p:ext uri="{BB962C8B-B14F-4D97-AF65-F5344CB8AC3E}">
        <p14:creationId xmlns:p14="http://schemas.microsoft.com/office/powerpoint/2010/main" val="1236305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Feature_option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42A554-4640-6049-9B1E-3F69FAFAEEE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499535" y="1350704"/>
            <a:ext cx="10515600" cy="4061899"/>
          </a:xfrm>
        </p:spPr>
        <p:txBody>
          <a:bodyPr anchor="ctr" anchorCtr="0"/>
          <a:lstStyle>
            <a:lvl1pPr>
              <a:defRPr sz="5867" b="0">
                <a:solidFill>
                  <a:schemeClr val="tx2"/>
                </a:solidFill>
              </a:defRPr>
            </a:lvl1pPr>
          </a:lstStyle>
          <a:p>
            <a:r>
              <a:rPr lang="en-US"/>
              <a:t>Click to edit Master title style</a:t>
            </a:r>
          </a:p>
        </p:txBody>
      </p:sp>
      <p:pic>
        <p:nvPicPr>
          <p:cNvPr id="11" name="Picture 10" descr="A close up of a logo&#10;&#10;Description automatically generated">
            <a:extLst>
              <a:ext uri="{FF2B5EF4-FFF2-40B4-BE49-F238E27FC236}">
                <a16:creationId xmlns:a16="http://schemas.microsoft.com/office/drawing/2014/main" id="{24A08015-24A9-664E-9E59-FBA37BD416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8230" y="4668490"/>
            <a:ext cx="5053772" cy="2189509"/>
          </a:xfrm>
          <a:prstGeom prst="rect">
            <a:avLst/>
          </a:prstGeom>
        </p:spPr>
      </p:pic>
      <p:pic>
        <p:nvPicPr>
          <p:cNvPr id="16" name="Google Shape;8;p21">
            <a:extLst>
              <a:ext uri="{FF2B5EF4-FFF2-40B4-BE49-F238E27FC236}">
                <a16:creationId xmlns:a16="http://schemas.microsoft.com/office/drawing/2014/main" id="{0A136B78-CA83-BB46-89A4-1CAB4E9A4FE5}"/>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440583" y="5925254"/>
            <a:ext cx="2257141" cy="757839"/>
          </a:xfrm>
          <a:prstGeom prst="rect">
            <a:avLst/>
          </a:prstGeom>
          <a:noFill/>
          <a:ln>
            <a:noFill/>
          </a:ln>
        </p:spPr>
      </p:pic>
      <p:pic>
        <p:nvPicPr>
          <p:cNvPr id="8" name="Picture 7">
            <a:extLst>
              <a:ext uri="{FF2B5EF4-FFF2-40B4-BE49-F238E27FC236}">
                <a16:creationId xmlns:a16="http://schemas.microsoft.com/office/drawing/2014/main" id="{078A543A-CEF3-804F-A798-0A2ED2635C7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65306" y="345718"/>
            <a:ext cx="678517" cy="495317"/>
          </a:xfrm>
          <a:prstGeom prst="rect">
            <a:avLst/>
          </a:prstGeom>
        </p:spPr>
      </p:pic>
      <p:pic>
        <p:nvPicPr>
          <p:cNvPr id="10" name="Picture 9">
            <a:extLst>
              <a:ext uri="{FF2B5EF4-FFF2-40B4-BE49-F238E27FC236}">
                <a16:creationId xmlns:a16="http://schemas.microsoft.com/office/drawing/2014/main" id="{4256A38C-E8DC-F849-BBD9-F66AA05C8B4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24937" y="6214519"/>
            <a:ext cx="2013620" cy="323991"/>
          </a:xfrm>
          <a:prstGeom prst="rect">
            <a:avLst/>
          </a:prstGeom>
        </p:spPr>
      </p:pic>
    </p:spTree>
    <p:extLst>
      <p:ext uri="{BB962C8B-B14F-4D97-AF65-F5344CB8AC3E}">
        <p14:creationId xmlns:p14="http://schemas.microsoft.com/office/powerpoint/2010/main" val="1581240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1" y="6412447"/>
            <a:ext cx="4114800" cy="228600"/>
          </a:xfrm>
          <a:prstGeom prst="rect">
            <a:avLst/>
          </a:prstGeom>
        </p:spPr>
        <p:txBody>
          <a:bodyPr/>
          <a:lstStyle/>
          <a:p>
            <a:fld id="{3CED8678-8B83-4F36-897C-E96DBEFD90A8}" type="datetimeFigureOut">
              <a:rPr lang="en-AU" smtClean="0"/>
              <a:t>21/11/2024</a:t>
            </a:fld>
            <a:endParaRPr lang="en-AU"/>
          </a:p>
        </p:txBody>
      </p:sp>
      <p:sp>
        <p:nvSpPr>
          <p:cNvPr id="3" name="Footer Placeholder 2"/>
          <p:cNvSpPr>
            <a:spLocks noGrp="1"/>
          </p:cNvSpPr>
          <p:nvPr>
            <p:ph type="ftr" sz="quarter" idx="11"/>
          </p:nvPr>
        </p:nvSpPr>
        <p:spPr>
          <a:xfrm>
            <a:off x="685801" y="6554697"/>
            <a:ext cx="5029200" cy="228600"/>
          </a:xfrm>
          <a:prstGeom prst="rect">
            <a:avLst/>
          </a:prstGeom>
        </p:spPr>
        <p:txBody>
          <a:bodyPr/>
          <a:lstStyle/>
          <a:p>
            <a:endParaRPr lang="en-AU"/>
          </a:p>
        </p:txBody>
      </p:sp>
      <p:sp>
        <p:nvSpPr>
          <p:cNvPr id="4" name="Slide Number Placeholder 3"/>
          <p:cNvSpPr>
            <a:spLocks noGrp="1"/>
          </p:cNvSpPr>
          <p:nvPr>
            <p:ph type="sldNum" sz="quarter" idx="12"/>
          </p:nvPr>
        </p:nvSpPr>
        <p:spPr/>
        <p:txBody>
          <a:bodyPr/>
          <a:lstStyle/>
          <a:p>
            <a:fld id="{2FA69DD6-0AAF-478D-9D71-425AFD8B0A2A}" type="slidenum">
              <a:rPr lang="en-AU" smtClean="0"/>
              <a:t>‹#›</a:t>
            </a:fld>
            <a:endParaRPr lang="en-AU"/>
          </a:p>
        </p:txBody>
      </p:sp>
    </p:spTree>
    <p:extLst>
      <p:ext uri="{BB962C8B-B14F-4D97-AF65-F5344CB8AC3E}">
        <p14:creationId xmlns:p14="http://schemas.microsoft.com/office/powerpoint/2010/main" val="3451246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3" y="347977"/>
            <a:ext cx="10051525" cy="1742079"/>
          </a:xfrm>
        </p:spPr>
        <p:txBody>
          <a:bodyPr/>
          <a:lstStyle>
            <a:lvl1pPr>
              <a:defRPr sz="30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153009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1"/>
          <p:cNvSpPr>
            <a:spLocks noChangeAspect="1"/>
          </p:cNvSpPr>
          <p:nvPr/>
        </p:nvSpPr>
        <p:spPr>
          <a:xfrm>
            <a:off x="0" y="3"/>
            <a:ext cx="12192000" cy="363008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800"/>
              <a:t>   </a:t>
            </a:r>
            <a:endParaRPr lang="en-US" sz="1800" dirty="0"/>
          </a:p>
        </p:txBody>
      </p:sp>
    </p:spTree>
    <p:extLst>
      <p:ext uri="{BB962C8B-B14F-4D97-AF65-F5344CB8AC3E}">
        <p14:creationId xmlns:p14="http://schemas.microsoft.com/office/powerpoint/2010/main" val="901435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DD304-1CD8-0EAF-59C0-83D7DA2E99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B3A16D7-BA8C-2C78-A08A-E05E0B6B1A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E66669E-95D9-5196-E6AD-01A297A471F8}"/>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5" name="Footer Placeholder 4">
            <a:extLst>
              <a:ext uri="{FF2B5EF4-FFF2-40B4-BE49-F238E27FC236}">
                <a16:creationId xmlns:a16="http://schemas.microsoft.com/office/drawing/2014/main" id="{781F30B0-FEF9-D118-DB8B-BB1034F367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3959E6E-63F2-1F41-14B5-D4993734856F}"/>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409346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3A6C-6585-267C-78E8-760B1ED149C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6D320B6-35D4-995B-3736-349BE95BB8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C0A7882-E851-075C-F5AB-1090AC28F1D7}"/>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5" name="Footer Placeholder 4">
            <a:extLst>
              <a:ext uri="{FF2B5EF4-FFF2-40B4-BE49-F238E27FC236}">
                <a16:creationId xmlns:a16="http://schemas.microsoft.com/office/drawing/2014/main" id="{2E8DEC53-173C-4847-004A-46EC31606D1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18576CE-ED3F-7889-D5DE-C549EE1617BA}"/>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11624539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4B01-6783-D31D-BBEA-F36570ABB3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A0D93F5-083E-C69F-D21E-570C71A576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D845DB-B9EE-84F3-5629-433718FAC8A9}"/>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5" name="Footer Placeholder 4">
            <a:extLst>
              <a:ext uri="{FF2B5EF4-FFF2-40B4-BE49-F238E27FC236}">
                <a16:creationId xmlns:a16="http://schemas.microsoft.com/office/drawing/2014/main" id="{0D348454-C447-F71D-C518-E75E749E6CA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49B8AF5-F264-3758-5DAB-E523196E42CB}"/>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35285260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ADEE2-1C40-CF63-1105-CF9FA0E8730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0CDB667-5F1E-C795-A777-F190A88543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4831C00-F231-6CD7-9E80-043A06BFE6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A7092B1-F423-C2A0-2FB2-A89D06F99961}"/>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6" name="Footer Placeholder 5">
            <a:extLst>
              <a:ext uri="{FF2B5EF4-FFF2-40B4-BE49-F238E27FC236}">
                <a16:creationId xmlns:a16="http://schemas.microsoft.com/office/drawing/2014/main" id="{6D17B036-188C-3F2F-21AB-E03D1A3DB8B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D5080D2-2514-D8B8-ADE9-8AF177E3C4BA}"/>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4062819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4CA22-41AC-2F0A-9E04-55D7F6BCE20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E42F751-04CF-2B3F-898B-63E95AB616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EAE-9C64-E884-BD5A-CA8768B63C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35D93FA-2AF9-4D5A-0207-26A070E1F6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4DDB63-B26D-A5D5-DE7A-BE178E0288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FB877C1-44CF-7C21-BF85-AE851989574A}"/>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8" name="Footer Placeholder 7">
            <a:extLst>
              <a:ext uri="{FF2B5EF4-FFF2-40B4-BE49-F238E27FC236}">
                <a16:creationId xmlns:a16="http://schemas.microsoft.com/office/drawing/2014/main" id="{B7FD7A73-03B5-801A-B261-1877836862B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C27D4AE-0B73-C054-BF50-C4DC686BFE50}"/>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634294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C140-68F3-9CD9-94B0-3945FFC078F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5EDD9D8-421C-618A-164D-2EEBFC271D30}"/>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4" name="Footer Placeholder 3">
            <a:extLst>
              <a:ext uri="{FF2B5EF4-FFF2-40B4-BE49-F238E27FC236}">
                <a16:creationId xmlns:a16="http://schemas.microsoft.com/office/drawing/2014/main" id="{DBFA15B3-9E86-78E7-EFC7-E1A7B02D049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83FC419-5D0B-9665-0127-AE20476DDF71}"/>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277678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ED8678-8B83-4F36-897C-E96DBEFD90A8}" type="datetimeFigureOut">
              <a:rPr lang="en-AU" smtClean="0"/>
              <a:t>21/11/2024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FA69DD6-0AAF-478D-9D71-425AFD8B0A2A}" type="slidenum">
              <a:rPr lang="en-AU" smtClean="0"/>
              <a:t>‹#›</a:t>
            </a:fld>
            <a:endParaRPr lang="en-AU"/>
          </a:p>
        </p:txBody>
      </p:sp>
    </p:spTree>
    <p:extLst>
      <p:ext uri="{BB962C8B-B14F-4D97-AF65-F5344CB8AC3E}">
        <p14:creationId xmlns:p14="http://schemas.microsoft.com/office/powerpoint/2010/main" val="3815242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21C8FC-55DE-ADD0-765F-B5AD806A55C8}"/>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3" name="Footer Placeholder 2">
            <a:extLst>
              <a:ext uri="{FF2B5EF4-FFF2-40B4-BE49-F238E27FC236}">
                <a16:creationId xmlns:a16="http://schemas.microsoft.com/office/drawing/2014/main" id="{4DED013F-F7C3-9B93-2C99-B2F99B403AD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619A023-A1E4-84EF-A20F-757F0EC7C134}"/>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7884261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9302-2FFA-8371-6F97-DF63B8D4C4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AF2A647-CDAA-1523-DE0E-4F3D3710BB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5723256-BCED-2200-D951-B6BF0BB7A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1008BD-C7CA-0D82-9700-AE7E9628636C}"/>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6" name="Footer Placeholder 5">
            <a:extLst>
              <a:ext uri="{FF2B5EF4-FFF2-40B4-BE49-F238E27FC236}">
                <a16:creationId xmlns:a16="http://schemas.microsoft.com/office/drawing/2014/main" id="{ED49FD20-48B1-DFBB-2808-909D26201F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B3F8C2A-864D-498B-21DD-940D6199B65D}"/>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24147199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95ED-5BEE-D0A3-9D0C-5EF83453CB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9D22253-49AC-0F6E-8FAC-2F31087E1E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B9B5039-A513-D4EA-D9E3-48DCF2912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9ACDB-772A-FE08-D547-010C6E7B343A}"/>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6" name="Footer Placeholder 5">
            <a:extLst>
              <a:ext uri="{FF2B5EF4-FFF2-40B4-BE49-F238E27FC236}">
                <a16:creationId xmlns:a16="http://schemas.microsoft.com/office/drawing/2014/main" id="{DB707FC3-A91B-62DE-BFA4-7C11474CBEC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1EBF9AC-FC51-7774-3043-937A322AC923}"/>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11066407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B8D7-1434-B6C6-F3C0-92CC7F2F09A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329371C-3085-6430-FE6D-C1E082F3A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5799E8F-DF7F-5B20-406B-49D3880B9B36}"/>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5" name="Footer Placeholder 4">
            <a:extLst>
              <a:ext uri="{FF2B5EF4-FFF2-40B4-BE49-F238E27FC236}">
                <a16:creationId xmlns:a16="http://schemas.microsoft.com/office/drawing/2014/main" id="{4C49DA47-E850-E47B-ABC8-1A18AC6F61A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E374916-523B-8C70-E3E9-E35DD34078F6}"/>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202413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EEB192-17A3-944E-30B5-C3BC7538CCD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9E9880-DD87-8C33-CE17-E63D2C9AD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29B42FB-82E8-0F23-5679-B2508F191CC6}"/>
              </a:ext>
            </a:extLst>
          </p:cNvPr>
          <p:cNvSpPr>
            <a:spLocks noGrp="1"/>
          </p:cNvSpPr>
          <p:nvPr>
            <p:ph type="dt" sz="half" idx="10"/>
          </p:nvPr>
        </p:nvSpPr>
        <p:spPr/>
        <p:txBody>
          <a:bodyPr/>
          <a:lstStyle/>
          <a:p>
            <a:fld id="{70A88FAD-834A-433B-B4B6-FA67870CA58C}" type="datetimeFigureOut">
              <a:rPr lang="en-AU" smtClean="0"/>
              <a:t>21/11/2024</a:t>
            </a:fld>
            <a:endParaRPr lang="en-AU"/>
          </a:p>
        </p:txBody>
      </p:sp>
      <p:sp>
        <p:nvSpPr>
          <p:cNvPr id="5" name="Footer Placeholder 4">
            <a:extLst>
              <a:ext uri="{FF2B5EF4-FFF2-40B4-BE49-F238E27FC236}">
                <a16:creationId xmlns:a16="http://schemas.microsoft.com/office/drawing/2014/main" id="{9B50FEF6-B88B-FCF3-2C26-915443CCC15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F18E84D-2E10-3479-1DA0-2E7627A1329D}"/>
              </a:ext>
            </a:extLst>
          </p:cNvPr>
          <p:cNvSpPr>
            <a:spLocks noGrp="1"/>
          </p:cNvSpPr>
          <p:nvPr>
            <p:ph type="sldNum" sz="quarter" idx="12"/>
          </p:nvPr>
        </p:nvSpPr>
        <p:spPr/>
        <p:txBody>
          <a:bodyPr/>
          <a:lstStyle/>
          <a:p>
            <a:fld id="{599FE2E4-E925-45D3-AC8B-69C9185AF26D}" type="slidenum">
              <a:rPr lang="en-AU" smtClean="0"/>
              <a:t>‹#›</a:t>
            </a:fld>
            <a:endParaRPr lang="en-AU"/>
          </a:p>
        </p:txBody>
      </p:sp>
    </p:spTree>
    <p:extLst>
      <p:ext uri="{BB962C8B-B14F-4D97-AF65-F5344CB8AC3E}">
        <p14:creationId xmlns:p14="http://schemas.microsoft.com/office/powerpoint/2010/main" val="4136437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D8678-8B83-4F36-897C-E96DBEFD90A8}" type="datetimeFigureOut">
              <a:rPr lang="en-AU" smtClean="0"/>
              <a:t>21/11/2024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FA69DD6-0AAF-478D-9D71-425AFD8B0A2A}" type="slidenum">
              <a:rPr lang="en-AU" smtClean="0"/>
              <a:t>‹#›</a:t>
            </a:fld>
            <a:endParaRPr lang="en-AU"/>
          </a:p>
        </p:txBody>
      </p:sp>
    </p:spTree>
    <p:extLst>
      <p:ext uri="{BB962C8B-B14F-4D97-AF65-F5344CB8AC3E}">
        <p14:creationId xmlns:p14="http://schemas.microsoft.com/office/powerpoint/2010/main" val="1551339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CED8678-8B83-4F36-897C-E96DBEFD90A8}" type="datetimeFigureOut">
              <a:rPr lang="en-AU" smtClean="0"/>
              <a:t>21/11/2024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FA69DD6-0AAF-478D-9D71-425AFD8B0A2A}" type="slidenum">
              <a:rPr lang="en-AU" smtClean="0"/>
              <a:t>‹#›</a:t>
            </a:fld>
            <a:endParaRPr lang="en-AU"/>
          </a:p>
        </p:txBody>
      </p:sp>
    </p:spTree>
    <p:extLst>
      <p:ext uri="{BB962C8B-B14F-4D97-AF65-F5344CB8AC3E}">
        <p14:creationId xmlns:p14="http://schemas.microsoft.com/office/powerpoint/2010/main" val="4181345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CED8678-8B83-4F36-897C-E96DBEFD90A8}" type="datetimeFigureOut">
              <a:rPr lang="en-AU" smtClean="0"/>
              <a:t>21/11/2024</a:t>
            </a:fld>
            <a:endParaRPr lang="en-AU"/>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AU"/>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FA69DD6-0AAF-478D-9D71-425AFD8B0A2A}" type="slidenum">
              <a:rPr lang="en-AU" smtClean="0"/>
              <a:t>‹#›</a:t>
            </a:fld>
            <a:endParaRPr lang="en-AU"/>
          </a:p>
        </p:txBody>
      </p:sp>
    </p:spTree>
    <p:extLst>
      <p:ext uri="{BB962C8B-B14F-4D97-AF65-F5344CB8AC3E}">
        <p14:creationId xmlns:p14="http://schemas.microsoft.com/office/powerpoint/2010/main" val="185205490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theme" Target="../theme/theme2.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image" Target="../media/image1.png"/><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CED8678-8B83-4F36-897C-E96DBEFD90A8}" type="datetimeFigureOut">
              <a:rPr lang="en-AU" smtClean="0"/>
              <a:t>21/11/2024</a:t>
            </a:fld>
            <a:endParaRPr lang="en-AU"/>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AU"/>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2FA69DD6-0AAF-478D-9D71-425AFD8B0A2A}" type="slidenum">
              <a:rPr lang="en-AU" smtClean="0"/>
              <a:t>‹#›</a:t>
            </a:fld>
            <a:endParaRPr lang="en-AU"/>
          </a:p>
        </p:txBody>
      </p:sp>
    </p:spTree>
    <p:extLst>
      <p:ext uri="{BB962C8B-B14F-4D97-AF65-F5344CB8AC3E}">
        <p14:creationId xmlns:p14="http://schemas.microsoft.com/office/powerpoint/2010/main" val="345330790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38" r:id="rId12"/>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B7072F-B3A1-8643-848C-72061FA55B44}"/>
              </a:ext>
            </a:extLst>
          </p:cNvPr>
          <p:cNvPicPr>
            <a:picLocks noChangeAspect="1"/>
          </p:cNvPicPr>
          <p:nvPr userDrawn="1"/>
        </p:nvPicPr>
        <p:blipFill rotWithShape="1">
          <a:blip r:embed="rId43" cstate="screen">
            <a:extLst>
              <a:ext uri="{28A0092B-C50C-407E-A947-70E740481C1C}">
                <a14:useLocalDpi xmlns:a14="http://schemas.microsoft.com/office/drawing/2010/main"/>
              </a:ext>
            </a:extLst>
          </a:blip>
          <a:srcRect l="25087" t="-1886" b="-4"/>
          <a:stretch/>
        </p:blipFill>
        <p:spPr>
          <a:xfrm>
            <a:off x="0" y="6724653"/>
            <a:ext cx="12192000" cy="138623"/>
          </a:xfrm>
          <a:prstGeom prst="rect">
            <a:avLst/>
          </a:prstGeom>
        </p:spPr>
      </p:pic>
      <p:sp>
        <p:nvSpPr>
          <p:cNvPr id="2" name="Title Placeholder 1"/>
          <p:cNvSpPr>
            <a:spLocks noGrp="1"/>
          </p:cNvSpPr>
          <p:nvPr>
            <p:ph type="title"/>
          </p:nvPr>
        </p:nvSpPr>
        <p:spPr>
          <a:xfrm>
            <a:off x="499537" y="365125"/>
            <a:ext cx="11268396" cy="132556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499537" y="1825629"/>
            <a:ext cx="11268396" cy="4257121"/>
          </a:xfrm>
          <a:prstGeom prst="rect">
            <a:avLst/>
          </a:prstGeom>
        </p:spPr>
        <p:txBody>
          <a:bodyPr vert="horz" lIns="91440" tIns="45720" rIns="91440" bIns="45720" rtlCol="0" anchor="t" anchorCtr="0">
            <a:noAutofit/>
          </a:bodyPr>
          <a:lstStyle/>
          <a:p>
            <a:pPr lvl="0"/>
            <a:r>
              <a:rPr lang="en-GB"/>
              <a:t>Click to edit Master text styles</a:t>
            </a:r>
          </a:p>
          <a:p>
            <a:pPr lvl="1"/>
            <a:r>
              <a:rPr lang="en-GB"/>
              <a:t>Second level</a:t>
            </a:r>
          </a:p>
          <a:p>
            <a:pPr lvl="2"/>
            <a:r>
              <a:rPr lang="en-GB"/>
              <a:t>Third level</a:t>
            </a:r>
          </a:p>
          <a:p>
            <a:pPr lvl="3"/>
            <a:r>
              <a:rPr lang="en-GB"/>
              <a:t>Forth level</a:t>
            </a:r>
          </a:p>
        </p:txBody>
      </p:sp>
      <p:sp>
        <p:nvSpPr>
          <p:cNvPr id="13" name="Slide Number Placeholder 12">
            <a:extLst>
              <a:ext uri="{FF2B5EF4-FFF2-40B4-BE49-F238E27FC236}">
                <a16:creationId xmlns:a16="http://schemas.microsoft.com/office/drawing/2014/main" id="{BE191335-6E6F-5747-AD6F-A2272C67B9CD}"/>
              </a:ext>
            </a:extLst>
          </p:cNvPr>
          <p:cNvSpPr>
            <a:spLocks noGrp="1"/>
          </p:cNvSpPr>
          <p:nvPr>
            <p:ph type="sldNum" sz="quarter" idx="4"/>
          </p:nvPr>
        </p:nvSpPr>
        <p:spPr>
          <a:xfrm>
            <a:off x="4724400" y="6612159"/>
            <a:ext cx="2743200" cy="366183"/>
          </a:xfrm>
          <a:prstGeom prst="rect">
            <a:avLst/>
          </a:prstGeom>
        </p:spPr>
        <p:txBody>
          <a:bodyPr vert="horz" lIns="91440" tIns="45720" rIns="91440" bIns="45720" rtlCol="0" anchor="ctr"/>
          <a:lstStyle>
            <a:lvl1pPr algn="ctr">
              <a:defRPr sz="933">
                <a:solidFill>
                  <a:schemeClr val="bg1"/>
                </a:solidFill>
              </a:defRPr>
            </a:lvl1pPr>
          </a:lstStyle>
          <a:p>
            <a:fld id="{1496E9E6-392B-B64A-85D6-1354B0EA1A88}" type="slidenum">
              <a:rPr lang="en-AU" smtClean="0"/>
              <a:pPr/>
              <a:t>‹#›</a:t>
            </a:fld>
            <a:endParaRPr lang="en-AU"/>
          </a:p>
        </p:txBody>
      </p:sp>
    </p:spTree>
    <p:extLst>
      <p:ext uri="{BB962C8B-B14F-4D97-AF65-F5344CB8AC3E}">
        <p14:creationId xmlns:p14="http://schemas.microsoft.com/office/powerpoint/2010/main" val="201049356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Lst>
  <p:hf hdr="0" ftr="0" dt="0"/>
  <p:txStyles>
    <p:titleStyle>
      <a:lvl1pPr algn="l" defTabSz="914354" rtl="0" eaLnBrk="1" latinLnBrk="0" hangingPunct="1">
        <a:lnSpc>
          <a:spcPct val="90000"/>
        </a:lnSpc>
        <a:spcBef>
          <a:spcPct val="0"/>
        </a:spcBef>
        <a:buNone/>
        <a:defRPr sz="4000" b="1" kern="1200" baseline="0">
          <a:solidFill>
            <a:schemeClr val="tx1"/>
          </a:solidFill>
          <a:latin typeface="+mj-lt"/>
          <a:ea typeface="+mj-ea"/>
          <a:cs typeface="+mj-cs"/>
        </a:defRPr>
      </a:lvl1pPr>
    </p:titleStyle>
    <p:bodyStyle>
      <a:lvl1pPr marL="0" indent="0" algn="l" defTabSz="914354" rtl="0" eaLnBrk="1" latinLnBrk="0" hangingPunct="1">
        <a:lnSpc>
          <a:spcPct val="100000"/>
        </a:lnSpc>
        <a:spcBef>
          <a:spcPts val="1001"/>
        </a:spcBef>
        <a:spcAft>
          <a:spcPts val="667"/>
        </a:spcAft>
        <a:buFont typeface="Arial" panose="020B0604020202020204" pitchFamily="34" charset="0"/>
        <a:buNone/>
        <a:defRPr sz="2400" kern="1200" baseline="0">
          <a:solidFill>
            <a:schemeClr val="tx1"/>
          </a:solidFill>
          <a:latin typeface="+mn-lt"/>
          <a:ea typeface="+mn-ea"/>
          <a:cs typeface="+mn-cs"/>
        </a:defRPr>
      </a:lvl1pPr>
      <a:lvl2pPr marL="237055" indent="-237055" algn="l" defTabSz="914354" rtl="0" eaLnBrk="1" latinLnBrk="0" hangingPunct="1">
        <a:lnSpc>
          <a:spcPct val="100000"/>
        </a:lnSpc>
        <a:spcBef>
          <a:spcPts val="500"/>
        </a:spcBef>
        <a:spcAft>
          <a:spcPts val="267"/>
        </a:spcAft>
        <a:buClr>
          <a:schemeClr val="accent1"/>
        </a:buClr>
        <a:buFont typeface="Wingdings" pitchFamily="2" charset="2"/>
        <a:buChar char="§"/>
        <a:tabLst/>
        <a:defRPr sz="2400" kern="1200">
          <a:solidFill>
            <a:schemeClr val="tx1"/>
          </a:solidFill>
          <a:latin typeface="+mn-lt"/>
          <a:ea typeface="+mn-ea"/>
          <a:cs typeface="+mn-cs"/>
        </a:defRPr>
      </a:lvl2pPr>
      <a:lvl3pPr marL="474109" indent="-237055" algn="l" defTabSz="914354" rtl="0" eaLnBrk="1" latinLnBrk="0" hangingPunct="1">
        <a:lnSpc>
          <a:spcPct val="90000"/>
        </a:lnSpc>
        <a:spcBef>
          <a:spcPts val="500"/>
        </a:spcBef>
        <a:buClr>
          <a:schemeClr val="tx2"/>
        </a:buClr>
        <a:buFont typeface="Wingdings" pitchFamily="2" charset="2"/>
        <a:buChar char="§"/>
        <a:tabLst/>
        <a:defRPr lang="en-US" sz="1867" kern="1200" baseline="0" dirty="0">
          <a:solidFill>
            <a:schemeClr val="tx1"/>
          </a:solidFill>
          <a:latin typeface="+mn-lt"/>
          <a:ea typeface="+mn-ea"/>
          <a:cs typeface="+mn-cs"/>
        </a:defRPr>
      </a:lvl3pPr>
      <a:lvl4pPr marL="474109" indent="-237055" algn="l" defTabSz="914354" rtl="0" eaLnBrk="1" latinLnBrk="0" hangingPunct="1">
        <a:lnSpc>
          <a:spcPct val="90000"/>
        </a:lnSpc>
        <a:spcBef>
          <a:spcPts val="500"/>
        </a:spcBef>
        <a:buClr>
          <a:schemeClr val="accent4"/>
        </a:buClr>
        <a:buFont typeface="Wingdings" pitchFamily="2" charset="2"/>
        <a:buChar char="§"/>
        <a:defRPr sz="1801" kern="1200">
          <a:solidFill>
            <a:schemeClr val="tx1"/>
          </a:solidFill>
          <a:latin typeface="+mn-lt"/>
          <a:ea typeface="+mn-ea"/>
          <a:cs typeface="+mn-cs"/>
        </a:defRPr>
      </a:lvl4pPr>
      <a:lvl5pPr marL="474109" indent="-237055"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244FD6-1317-261B-0C9D-B66C5DB031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78008EF-1CA3-D547-DBD5-8874758F8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C3B5E6D-DC53-FB89-62B2-E0B361E36A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A88FAD-834A-433B-B4B6-FA67870CA58C}" type="datetimeFigureOut">
              <a:rPr lang="en-AU" smtClean="0"/>
              <a:t>21/11/2024</a:t>
            </a:fld>
            <a:endParaRPr lang="en-AU"/>
          </a:p>
        </p:txBody>
      </p:sp>
      <p:sp>
        <p:nvSpPr>
          <p:cNvPr id="5" name="Footer Placeholder 4">
            <a:extLst>
              <a:ext uri="{FF2B5EF4-FFF2-40B4-BE49-F238E27FC236}">
                <a16:creationId xmlns:a16="http://schemas.microsoft.com/office/drawing/2014/main" id="{CB14A707-250B-D726-1BD5-ACE567C7E9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5C022BC-2435-1F7F-CA4C-4DA352354C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9FE2E4-E925-45D3-AC8B-69C9185AF26D}" type="slidenum">
              <a:rPr lang="en-AU" smtClean="0"/>
              <a:t>‹#›</a:t>
            </a:fld>
            <a:endParaRPr lang="en-AU"/>
          </a:p>
        </p:txBody>
      </p:sp>
    </p:spTree>
    <p:extLst>
      <p:ext uri="{BB962C8B-B14F-4D97-AF65-F5344CB8AC3E}">
        <p14:creationId xmlns:p14="http://schemas.microsoft.com/office/powerpoint/2010/main" val="340174922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8DBE92-2331-4285-8226-D398190D3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249991" y="191096"/>
            <a:ext cx="7942009" cy="4723194"/>
          </a:xfrm>
        </p:spPr>
        <p:txBody>
          <a:bodyPr vert="horz" lIns="91440" tIns="45720" rIns="91440" bIns="45720" rtlCol="0" anchor="ctr">
            <a:normAutofit/>
          </a:bodyPr>
          <a:lstStyle/>
          <a:p>
            <a:r>
              <a:rPr lang="en-US" sz="4400" dirty="0">
                <a:effectLst/>
              </a:rPr>
              <a:t>Why Reform requires meaningful Lived-Living Experience Leadership and how to enable it </a:t>
            </a:r>
            <a:endParaRPr lang="en-US" sz="4400" dirty="0"/>
          </a:p>
        </p:txBody>
      </p:sp>
      <p:sp>
        <p:nvSpPr>
          <p:cNvPr id="10" name="Rectangle 9">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643467" y="4759771"/>
            <a:ext cx="2759857" cy="129539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nSpc>
                <a:spcPct val="85000"/>
              </a:lnSpc>
              <a:spcBef>
                <a:spcPts val="1300"/>
              </a:spcBef>
            </a:pPr>
            <a:r>
              <a:rPr lang="en-US" sz="2400" dirty="0">
                <a:ea typeface="+mn-ea"/>
                <a:cs typeface="+mn-cs"/>
              </a:rPr>
              <a:t>Dr Louise Byrne</a:t>
            </a:r>
            <a:endParaRPr lang="en-US" sz="2400" i="1" dirty="0">
              <a:ea typeface="+mn-ea"/>
              <a:cs typeface="+mn-cs"/>
            </a:endParaRPr>
          </a:p>
        </p:txBody>
      </p:sp>
      <p:sp>
        <p:nvSpPr>
          <p:cNvPr id="12" name="Rectangle 11">
            <a:extLst>
              <a:ext uri="{FF2B5EF4-FFF2-40B4-BE49-F238E27FC236}">
                <a16:creationId xmlns:a16="http://schemas.microsoft.com/office/drawing/2014/main" id="{C962AC3C-FEB4-4C6A-8CA6-D570CD009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346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orange rectangular sign with white text&#10;&#10;Description automatically generated">
            <a:extLst>
              <a:ext uri="{FF2B5EF4-FFF2-40B4-BE49-F238E27FC236}">
                <a16:creationId xmlns:a16="http://schemas.microsoft.com/office/drawing/2014/main" id="{2D494566-FDC3-7665-B19D-D88825E7A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61" y="5656136"/>
            <a:ext cx="3352800" cy="769468"/>
          </a:xfrm>
          <a:prstGeom prst="rect">
            <a:avLst/>
          </a:prstGeom>
        </p:spPr>
      </p:pic>
    </p:spTree>
    <p:extLst>
      <p:ext uri="{BB962C8B-B14F-4D97-AF65-F5344CB8AC3E}">
        <p14:creationId xmlns:p14="http://schemas.microsoft.com/office/powerpoint/2010/main" val="255729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1200"/>
                            </p:stCondLst>
                            <p:childTnLst>
                              <p:par>
                                <p:cTn id="9" presetID="4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ppt_w</p:attrName>
                                        </p:attrNameLst>
                                      </p:cBhvr>
                                      <p:tavLst>
                                        <p:tav tm="0" fmla="#ppt_w*sin(2.5*pi*$)">
                                          <p:val>
                                            <p:fltVal val="0"/>
                                          </p:val>
                                        </p:tav>
                                        <p:tav tm="100000">
                                          <p:val>
                                            <p:fltVal val="1"/>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27FF45-D811-1FE1-BA69-9EFC358D0675}"/>
              </a:ext>
            </a:extLst>
          </p:cNvPr>
          <p:cNvSpPr/>
          <p:nvPr/>
        </p:nvSpPr>
        <p:spPr>
          <a:xfrm>
            <a:off x="3054285" y="697584"/>
            <a:ext cx="8993171" cy="5703216"/>
          </a:xfrm>
          <a:custGeom>
            <a:avLst/>
            <a:gdLst>
              <a:gd name="connsiteX0" fmla="*/ 0 w 8993171"/>
              <a:gd name="connsiteY0" fmla="*/ 0 h 5703216"/>
              <a:gd name="connsiteX1" fmla="*/ 599545 w 8993171"/>
              <a:gd name="connsiteY1" fmla="*/ 0 h 5703216"/>
              <a:gd name="connsiteX2" fmla="*/ 1289021 w 8993171"/>
              <a:gd name="connsiteY2" fmla="*/ 0 h 5703216"/>
              <a:gd name="connsiteX3" fmla="*/ 1798634 w 8993171"/>
              <a:gd name="connsiteY3" fmla="*/ 0 h 5703216"/>
              <a:gd name="connsiteX4" fmla="*/ 2578042 w 8993171"/>
              <a:gd name="connsiteY4" fmla="*/ 0 h 5703216"/>
              <a:gd name="connsiteX5" fmla="*/ 3267519 w 8993171"/>
              <a:gd name="connsiteY5" fmla="*/ 0 h 5703216"/>
              <a:gd name="connsiteX6" fmla="*/ 4046927 w 8993171"/>
              <a:gd name="connsiteY6" fmla="*/ 0 h 5703216"/>
              <a:gd name="connsiteX7" fmla="*/ 4646472 w 8993171"/>
              <a:gd name="connsiteY7" fmla="*/ 0 h 5703216"/>
              <a:gd name="connsiteX8" fmla="*/ 4976221 w 8993171"/>
              <a:gd name="connsiteY8" fmla="*/ 0 h 5703216"/>
              <a:gd name="connsiteX9" fmla="*/ 5485834 w 8993171"/>
              <a:gd name="connsiteY9" fmla="*/ 0 h 5703216"/>
              <a:gd name="connsiteX10" fmla="*/ 6265242 w 8993171"/>
              <a:gd name="connsiteY10" fmla="*/ 0 h 5703216"/>
              <a:gd name="connsiteX11" fmla="*/ 6864787 w 8993171"/>
              <a:gd name="connsiteY11" fmla="*/ 0 h 5703216"/>
              <a:gd name="connsiteX12" fmla="*/ 7464332 w 8993171"/>
              <a:gd name="connsiteY12" fmla="*/ 0 h 5703216"/>
              <a:gd name="connsiteX13" fmla="*/ 7973945 w 8993171"/>
              <a:gd name="connsiteY13" fmla="*/ 0 h 5703216"/>
              <a:gd name="connsiteX14" fmla="*/ 8993171 w 8993171"/>
              <a:gd name="connsiteY14" fmla="*/ 0 h 5703216"/>
              <a:gd name="connsiteX15" fmla="*/ 8993171 w 8993171"/>
              <a:gd name="connsiteY15" fmla="*/ 570322 h 5703216"/>
              <a:gd name="connsiteX16" fmla="*/ 8993171 w 8993171"/>
              <a:gd name="connsiteY16" fmla="*/ 969547 h 5703216"/>
              <a:gd name="connsiteX17" fmla="*/ 8993171 w 8993171"/>
              <a:gd name="connsiteY17" fmla="*/ 1482836 h 5703216"/>
              <a:gd name="connsiteX18" fmla="*/ 8993171 w 8993171"/>
              <a:gd name="connsiteY18" fmla="*/ 1996126 h 5703216"/>
              <a:gd name="connsiteX19" fmla="*/ 8993171 w 8993171"/>
              <a:gd name="connsiteY19" fmla="*/ 2509415 h 5703216"/>
              <a:gd name="connsiteX20" fmla="*/ 8993171 w 8993171"/>
              <a:gd name="connsiteY20" fmla="*/ 3079737 h 5703216"/>
              <a:gd name="connsiteX21" fmla="*/ 8993171 w 8993171"/>
              <a:gd name="connsiteY21" fmla="*/ 3764123 h 5703216"/>
              <a:gd name="connsiteX22" fmla="*/ 8993171 w 8993171"/>
              <a:gd name="connsiteY22" fmla="*/ 4391476 h 5703216"/>
              <a:gd name="connsiteX23" fmla="*/ 8993171 w 8993171"/>
              <a:gd name="connsiteY23" fmla="*/ 4790701 h 5703216"/>
              <a:gd name="connsiteX24" fmla="*/ 8993171 w 8993171"/>
              <a:gd name="connsiteY24" fmla="*/ 5703216 h 5703216"/>
              <a:gd name="connsiteX25" fmla="*/ 8663421 w 8993171"/>
              <a:gd name="connsiteY25" fmla="*/ 5703216 h 5703216"/>
              <a:gd name="connsiteX26" fmla="*/ 7973945 w 8993171"/>
              <a:gd name="connsiteY26" fmla="*/ 5703216 h 5703216"/>
              <a:gd name="connsiteX27" fmla="*/ 7374400 w 8993171"/>
              <a:gd name="connsiteY27" fmla="*/ 5703216 h 5703216"/>
              <a:gd name="connsiteX28" fmla="*/ 6774855 w 8993171"/>
              <a:gd name="connsiteY28" fmla="*/ 5703216 h 5703216"/>
              <a:gd name="connsiteX29" fmla="*/ 5995447 w 8993171"/>
              <a:gd name="connsiteY29" fmla="*/ 5703216 h 5703216"/>
              <a:gd name="connsiteX30" fmla="*/ 5216039 w 8993171"/>
              <a:gd name="connsiteY30" fmla="*/ 5703216 h 5703216"/>
              <a:gd name="connsiteX31" fmla="*/ 4616494 w 8993171"/>
              <a:gd name="connsiteY31" fmla="*/ 5703216 h 5703216"/>
              <a:gd name="connsiteX32" fmla="*/ 4286745 w 8993171"/>
              <a:gd name="connsiteY32" fmla="*/ 5703216 h 5703216"/>
              <a:gd name="connsiteX33" fmla="*/ 3597268 w 8993171"/>
              <a:gd name="connsiteY33" fmla="*/ 5703216 h 5703216"/>
              <a:gd name="connsiteX34" fmla="*/ 2907792 w 8993171"/>
              <a:gd name="connsiteY34" fmla="*/ 5703216 h 5703216"/>
              <a:gd name="connsiteX35" fmla="*/ 2218316 w 8993171"/>
              <a:gd name="connsiteY35" fmla="*/ 5703216 h 5703216"/>
              <a:gd name="connsiteX36" fmla="*/ 1438907 w 8993171"/>
              <a:gd name="connsiteY36" fmla="*/ 5703216 h 5703216"/>
              <a:gd name="connsiteX37" fmla="*/ 1109158 w 8993171"/>
              <a:gd name="connsiteY37" fmla="*/ 5703216 h 5703216"/>
              <a:gd name="connsiteX38" fmla="*/ 0 w 8993171"/>
              <a:gd name="connsiteY38" fmla="*/ 5703216 h 5703216"/>
              <a:gd name="connsiteX39" fmla="*/ 0 w 8993171"/>
              <a:gd name="connsiteY39" fmla="*/ 5132894 h 5703216"/>
              <a:gd name="connsiteX40" fmla="*/ 0 w 8993171"/>
              <a:gd name="connsiteY40" fmla="*/ 4505541 h 5703216"/>
              <a:gd name="connsiteX41" fmla="*/ 0 w 8993171"/>
              <a:gd name="connsiteY41" fmla="*/ 4106316 h 5703216"/>
              <a:gd name="connsiteX42" fmla="*/ 0 w 8993171"/>
              <a:gd name="connsiteY42" fmla="*/ 3707090 h 5703216"/>
              <a:gd name="connsiteX43" fmla="*/ 0 w 8993171"/>
              <a:gd name="connsiteY43" fmla="*/ 3250833 h 5703216"/>
              <a:gd name="connsiteX44" fmla="*/ 0 w 8993171"/>
              <a:gd name="connsiteY44" fmla="*/ 2566447 h 5703216"/>
              <a:gd name="connsiteX45" fmla="*/ 0 w 8993171"/>
              <a:gd name="connsiteY45" fmla="*/ 2053158 h 5703216"/>
              <a:gd name="connsiteX46" fmla="*/ 0 w 8993171"/>
              <a:gd name="connsiteY46" fmla="*/ 1653933 h 5703216"/>
              <a:gd name="connsiteX47" fmla="*/ 0 w 8993171"/>
              <a:gd name="connsiteY47" fmla="*/ 1026579 h 5703216"/>
              <a:gd name="connsiteX48" fmla="*/ 0 w 8993171"/>
              <a:gd name="connsiteY48" fmla="*/ 0 h 570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993171" h="5703216" fill="none" extrusionOk="0">
                <a:moveTo>
                  <a:pt x="0" y="0"/>
                </a:moveTo>
                <a:cubicBezTo>
                  <a:pt x="293938" y="-40091"/>
                  <a:pt x="424949" y="22608"/>
                  <a:pt x="599545" y="0"/>
                </a:cubicBezTo>
                <a:cubicBezTo>
                  <a:pt x="774142" y="-22608"/>
                  <a:pt x="1115816" y="38694"/>
                  <a:pt x="1289021" y="0"/>
                </a:cubicBezTo>
                <a:cubicBezTo>
                  <a:pt x="1462226" y="-38694"/>
                  <a:pt x="1631494" y="18995"/>
                  <a:pt x="1798634" y="0"/>
                </a:cubicBezTo>
                <a:cubicBezTo>
                  <a:pt x="1965774" y="-18995"/>
                  <a:pt x="2242447" y="87476"/>
                  <a:pt x="2578042" y="0"/>
                </a:cubicBezTo>
                <a:cubicBezTo>
                  <a:pt x="2913637" y="-87476"/>
                  <a:pt x="2938547" y="50711"/>
                  <a:pt x="3267519" y="0"/>
                </a:cubicBezTo>
                <a:cubicBezTo>
                  <a:pt x="3596491" y="-50711"/>
                  <a:pt x="3876247" y="30319"/>
                  <a:pt x="4046927" y="0"/>
                </a:cubicBezTo>
                <a:cubicBezTo>
                  <a:pt x="4217607" y="-30319"/>
                  <a:pt x="4467140" y="57725"/>
                  <a:pt x="4646472" y="0"/>
                </a:cubicBezTo>
                <a:cubicBezTo>
                  <a:pt x="4825804" y="-57725"/>
                  <a:pt x="4820949" y="20733"/>
                  <a:pt x="4976221" y="0"/>
                </a:cubicBezTo>
                <a:cubicBezTo>
                  <a:pt x="5131493" y="-20733"/>
                  <a:pt x="5382736" y="24813"/>
                  <a:pt x="5485834" y="0"/>
                </a:cubicBezTo>
                <a:cubicBezTo>
                  <a:pt x="5588932" y="-24813"/>
                  <a:pt x="6031118" y="14729"/>
                  <a:pt x="6265242" y="0"/>
                </a:cubicBezTo>
                <a:cubicBezTo>
                  <a:pt x="6499366" y="-14729"/>
                  <a:pt x="6625412" y="21824"/>
                  <a:pt x="6864787" y="0"/>
                </a:cubicBezTo>
                <a:cubicBezTo>
                  <a:pt x="7104162" y="-21824"/>
                  <a:pt x="7289524" y="24144"/>
                  <a:pt x="7464332" y="0"/>
                </a:cubicBezTo>
                <a:cubicBezTo>
                  <a:pt x="7639140" y="-24144"/>
                  <a:pt x="7748217" y="5457"/>
                  <a:pt x="7973945" y="0"/>
                </a:cubicBezTo>
                <a:cubicBezTo>
                  <a:pt x="8199673" y="-5457"/>
                  <a:pt x="8752845" y="38980"/>
                  <a:pt x="8993171" y="0"/>
                </a:cubicBezTo>
                <a:cubicBezTo>
                  <a:pt x="9057458" y="173889"/>
                  <a:pt x="8955919" y="359044"/>
                  <a:pt x="8993171" y="570322"/>
                </a:cubicBezTo>
                <a:cubicBezTo>
                  <a:pt x="9030423" y="781600"/>
                  <a:pt x="8985498" y="819444"/>
                  <a:pt x="8993171" y="969547"/>
                </a:cubicBezTo>
                <a:cubicBezTo>
                  <a:pt x="9000844" y="1119650"/>
                  <a:pt x="8956543" y="1346264"/>
                  <a:pt x="8993171" y="1482836"/>
                </a:cubicBezTo>
                <a:cubicBezTo>
                  <a:pt x="9029799" y="1619408"/>
                  <a:pt x="8941902" y="1847716"/>
                  <a:pt x="8993171" y="1996126"/>
                </a:cubicBezTo>
                <a:cubicBezTo>
                  <a:pt x="9044440" y="2144536"/>
                  <a:pt x="8949271" y="2312112"/>
                  <a:pt x="8993171" y="2509415"/>
                </a:cubicBezTo>
                <a:cubicBezTo>
                  <a:pt x="9037071" y="2706718"/>
                  <a:pt x="8936842" y="2851527"/>
                  <a:pt x="8993171" y="3079737"/>
                </a:cubicBezTo>
                <a:cubicBezTo>
                  <a:pt x="9049500" y="3307947"/>
                  <a:pt x="8935996" y="3626782"/>
                  <a:pt x="8993171" y="3764123"/>
                </a:cubicBezTo>
                <a:cubicBezTo>
                  <a:pt x="9050346" y="3901464"/>
                  <a:pt x="8972920" y="4206970"/>
                  <a:pt x="8993171" y="4391476"/>
                </a:cubicBezTo>
                <a:cubicBezTo>
                  <a:pt x="9013422" y="4575982"/>
                  <a:pt x="8954468" y="4669868"/>
                  <a:pt x="8993171" y="4790701"/>
                </a:cubicBezTo>
                <a:cubicBezTo>
                  <a:pt x="9031874" y="4911535"/>
                  <a:pt x="8920029" y="5365985"/>
                  <a:pt x="8993171" y="5703216"/>
                </a:cubicBezTo>
                <a:cubicBezTo>
                  <a:pt x="8889082" y="5721341"/>
                  <a:pt x="8816927" y="5671637"/>
                  <a:pt x="8663421" y="5703216"/>
                </a:cubicBezTo>
                <a:cubicBezTo>
                  <a:pt x="8509915" y="5734795"/>
                  <a:pt x="8214339" y="5698398"/>
                  <a:pt x="7973945" y="5703216"/>
                </a:cubicBezTo>
                <a:cubicBezTo>
                  <a:pt x="7733551" y="5708034"/>
                  <a:pt x="7550834" y="5634814"/>
                  <a:pt x="7374400" y="5703216"/>
                </a:cubicBezTo>
                <a:cubicBezTo>
                  <a:pt x="7197966" y="5771618"/>
                  <a:pt x="7038425" y="5648218"/>
                  <a:pt x="6774855" y="5703216"/>
                </a:cubicBezTo>
                <a:cubicBezTo>
                  <a:pt x="6511285" y="5758214"/>
                  <a:pt x="6165794" y="5666436"/>
                  <a:pt x="5995447" y="5703216"/>
                </a:cubicBezTo>
                <a:cubicBezTo>
                  <a:pt x="5825100" y="5739996"/>
                  <a:pt x="5568233" y="5614295"/>
                  <a:pt x="5216039" y="5703216"/>
                </a:cubicBezTo>
                <a:cubicBezTo>
                  <a:pt x="4863845" y="5792137"/>
                  <a:pt x="4759223" y="5680724"/>
                  <a:pt x="4616494" y="5703216"/>
                </a:cubicBezTo>
                <a:cubicBezTo>
                  <a:pt x="4473765" y="5725708"/>
                  <a:pt x="4353225" y="5701619"/>
                  <a:pt x="4286745" y="5703216"/>
                </a:cubicBezTo>
                <a:cubicBezTo>
                  <a:pt x="4220265" y="5704813"/>
                  <a:pt x="3768006" y="5627433"/>
                  <a:pt x="3597268" y="5703216"/>
                </a:cubicBezTo>
                <a:cubicBezTo>
                  <a:pt x="3426530" y="5778999"/>
                  <a:pt x="3143886" y="5657830"/>
                  <a:pt x="2907792" y="5703216"/>
                </a:cubicBezTo>
                <a:cubicBezTo>
                  <a:pt x="2671698" y="5748602"/>
                  <a:pt x="2411172" y="5655669"/>
                  <a:pt x="2218316" y="5703216"/>
                </a:cubicBezTo>
                <a:cubicBezTo>
                  <a:pt x="2025460" y="5750763"/>
                  <a:pt x="1731973" y="5645914"/>
                  <a:pt x="1438907" y="5703216"/>
                </a:cubicBezTo>
                <a:cubicBezTo>
                  <a:pt x="1145841" y="5760518"/>
                  <a:pt x="1227457" y="5678479"/>
                  <a:pt x="1109158" y="5703216"/>
                </a:cubicBezTo>
                <a:cubicBezTo>
                  <a:pt x="990859" y="5727953"/>
                  <a:pt x="456674" y="5593257"/>
                  <a:pt x="0" y="5703216"/>
                </a:cubicBezTo>
                <a:cubicBezTo>
                  <a:pt x="-61423" y="5418901"/>
                  <a:pt x="362" y="5285279"/>
                  <a:pt x="0" y="5132894"/>
                </a:cubicBezTo>
                <a:cubicBezTo>
                  <a:pt x="-362" y="4980509"/>
                  <a:pt x="7507" y="4669850"/>
                  <a:pt x="0" y="4505541"/>
                </a:cubicBezTo>
                <a:cubicBezTo>
                  <a:pt x="-7507" y="4341232"/>
                  <a:pt x="33353" y="4264538"/>
                  <a:pt x="0" y="4106316"/>
                </a:cubicBezTo>
                <a:cubicBezTo>
                  <a:pt x="-33353" y="3948094"/>
                  <a:pt x="3565" y="3864609"/>
                  <a:pt x="0" y="3707090"/>
                </a:cubicBezTo>
                <a:cubicBezTo>
                  <a:pt x="-3565" y="3549571"/>
                  <a:pt x="38098" y="3477318"/>
                  <a:pt x="0" y="3250833"/>
                </a:cubicBezTo>
                <a:cubicBezTo>
                  <a:pt x="-38098" y="3024348"/>
                  <a:pt x="5544" y="2727117"/>
                  <a:pt x="0" y="2566447"/>
                </a:cubicBezTo>
                <a:cubicBezTo>
                  <a:pt x="-5544" y="2405777"/>
                  <a:pt x="58719" y="2307650"/>
                  <a:pt x="0" y="2053158"/>
                </a:cubicBezTo>
                <a:cubicBezTo>
                  <a:pt x="-58719" y="1798666"/>
                  <a:pt x="19484" y="1838532"/>
                  <a:pt x="0" y="1653933"/>
                </a:cubicBezTo>
                <a:cubicBezTo>
                  <a:pt x="-19484" y="1469335"/>
                  <a:pt x="57393" y="1161686"/>
                  <a:pt x="0" y="1026579"/>
                </a:cubicBezTo>
                <a:cubicBezTo>
                  <a:pt x="-57393" y="891472"/>
                  <a:pt x="32469" y="211019"/>
                  <a:pt x="0" y="0"/>
                </a:cubicBezTo>
                <a:close/>
              </a:path>
              <a:path w="8993171" h="5703216" stroke="0" extrusionOk="0">
                <a:moveTo>
                  <a:pt x="0" y="0"/>
                </a:moveTo>
                <a:cubicBezTo>
                  <a:pt x="294572" y="-45228"/>
                  <a:pt x="414311" y="8172"/>
                  <a:pt x="779408" y="0"/>
                </a:cubicBezTo>
                <a:cubicBezTo>
                  <a:pt x="1144505" y="-8172"/>
                  <a:pt x="1015612" y="7950"/>
                  <a:pt x="1199089" y="0"/>
                </a:cubicBezTo>
                <a:cubicBezTo>
                  <a:pt x="1382566" y="-7950"/>
                  <a:pt x="1590718" y="60756"/>
                  <a:pt x="1978498" y="0"/>
                </a:cubicBezTo>
                <a:cubicBezTo>
                  <a:pt x="2366278" y="-60756"/>
                  <a:pt x="2216661" y="9828"/>
                  <a:pt x="2308247" y="0"/>
                </a:cubicBezTo>
                <a:cubicBezTo>
                  <a:pt x="2399833" y="-9828"/>
                  <a:pt x="2827083" y="8685"/>
                  <a:pt x="2997724" y="0"/>
                </a:cubicBezTo>
                <a:cubicBezTo>
                  <a:pt x="3168365" y="-8685"/>
                  <a:pt x="3437895" y="85516"/>
                  <a:pt x="3777132" y="0"/>
                </a:cubicBezTo>
                <a:cubicBezTo>
                  <a:pt x="4116369" y="-85516"/>
                  <a:pt x="4101302" y="16818"/>
                  <a:pt x="4376677" y="0"/>
                </a:cubicBezTo>
                <a:cubicBezTo>
                  <a:pt x="4652052" y="-16818"/>
                  <a:pt x="4789717" y="33035"/>
                  <a:pt x="4976221" y="0"/>
                </a:cubicBezTo>
                <a:cubicBezTo>
                  <a:pt x="5162725" y="-33035"/>
                  <a:pt x="5245448" y="35498"/>
                  <a:pt x="5395903" y="0"/>
                </a:cubicBezTo>
                <a:cubicBezTo>
                  <a:pt x="5546358" y="-35498"/>
                  <a:pt x="5768117" y="11395"/>
                  <a:pt x="5905516" y="0"/>
                </a:cubicBezTo>
                <a:cubicBezTo>
                  <a:pt x="6042915" y="-11395"/>
                  <a:pt x="6300257" y="19561"/>
                  <a:pt x="6684924" y="0"/>
                </a:cubicBezTo>
                <a:cubicBezTo>
                  <a:pt x="7069591" y="-19561"/>
                  <a:pt x="6869442" y="24797"/>
                  <a:pt x="7014673" y="0"/>
                </a:cubicBezTo>
                <a:cubicBezTo>
                  <a:pt x="7159904" y="-24797"/>
                  <a:pt x="7426682" y="24371"/>
                  <a:pt x="7704150" y="0"/>
                </a:cubicBezTo>
                <a:cubicBezTo>
                  <a:pt x="7981618" y="-24371"/>
                  <a:pt x="8020920" y="5515"/>
                  <a:pt x="8213763" y="0"/>
                </a:cubicBezTo>
                <a:cubicBezTo>
                  <a:pt x="8406606" y="-5515"/>
                  <a:pt x="8628076" y="69662"/>
                  <a:pt x="8993171" y="0"/>
                </a:cubicBezTo>
                <a:cubicBezTo>
                  <a:pt x="9019944" y="113193"/>
                  <a:pt x="8934785" y="291839"/>
                  <a:pt x="8993171" y="513289"/>
                </a:cubicBezTo>
                <a:cubicBezTo>
                  <a:pt x="9051557" y="734739"/>
                  <a:pt x="8972463" y="842186"/>
                  <a:pt x="8993171" y="1026579"/>
                </a:cubicBezTo>
                <a:cubicBezTo>
                  <a:pt x="9013879" y="1210972"/>
                  <a:pt x="8943624" y="1422456"/>
                  <a:pt x="8993171" y="1710965"/>
                </a:cubicBezTo>
                <a:cubicBezTo>
                  <a:pt x="9042718" y="1999474"/>
                  <a:pt x="8961104" y="2024022"/>
                  <a:pt x="8993171" y="2167222"/>
                </a:cubicBezTo>
                <a:cubicBezTo>
                  <a:pt x="9025238" y="2310422"/>
                  <a:pt x="8954256" y="2514306"/>
                  <a:pt x="8993171" y="2794576"/>
                </a:cubicBezTo>
                <a:cubicBezTo>
                  <a:pt x="9032086" y="3074846"/>
                  <a:pt x="8982774" y="3153133"/>
                  <a:pt x="8993171" y="3250833"/>
                </a:cubicBezTo>
                <a:cubicBezTo>
                  <a:pt x="9003568" y="3348533"/>
                  <a:pt x="8966592" y="3734435"/>
                  <a:pt x="8993171" y="3935219"/>
                </a:cubicBezTo>
                <a:cubicBezTo>
                  <a:pt x="9019750" y="4136003"/>
                  <a:pt x="8922658" y="4255218"/>
                  <a:pt x="8993171" y="4562573"/>
                </a:cubicBezTo>
                <a:cubicBezTo>
                  <a:pt x="9063684" y="4869928"/>
                  <a:pt x="8944866" y="5457226"/>
                  <a:pt x="8993171" y="5703216"/>
                </a:cubicBezTo>
                <a:cubicBezTo>
                  <a:pt x="8824411" y="5751270"/>
                  <a:pt x="8525661" y="5663160"/>
                  <a:pt x="8303695" y="5703216"/>
                </a:cubicBezTo>
                <a:cubicBezTo>
                  <a:pt x="8081729" y="5743272"/>
                  <a:pt x="7801156" y="5612147"/>
                  <a:pt x="7524286" y="5703216"/>
                </a:cubicBezTo>
                <a:cubicBezTo>
                  <a:pt x="7247416" y="5794285"/>
                  <a:pt x="7339147" y="5692910"/>
                  <a:pt x="7194537" y="5703216"/>
                </a:cubicBezTo>
                <a:cubicBezTo>
                  <a:pt x="7049927" y="5713522"/>
                  <a:pt x="7027773" y="5694316"/>
                  <a:pt x="6864787" y="5703216"/>
                </a:cubicBezTo>
                <a:cubicBezTo>
                  <a:pt x="6701801" y="5712116"/>
                  <a:pt x="6324569" y="5657618"/>
                  <a:pt x="6085379" y="5703216"/>
                </a:cubicBezTo>
                <a:cubicBezTo>
                  <a:pt x="5846189" y="5748814"/>
                  <a:pt x="5767954" y="5692979"/>
                  <a:pt x="5485834" y="5703216"/>
                </a:cubicBezTo>
                <a:cubicBezTo>
                  <a:pt x="5203714" y="5713453"/>
                  <a:pt x="5092935" y="5670115"/>
                  <a:pt x="4706426" y="5703216"/>
                </a:cubicBezTo>
                <a:cubicBezTo>
                  <a:pt x="4319917" y="5736317"/>
                  <a:pt x="4281084" y="5639671"/>
                  <a:pt x="4106881" y="5703216"/>
                </a:cubicBezTo>
                <a:cubicBezTo>
                  <a:pt x="3932678" y="5766761"/>
                  <a:pt x="3780950" y="5658654"/>
                  <a:pt x="3507337" y="5703216"/>
                </a:cubicBezTo>
                <a:cubicBezTo>
                  <a:pt x="3233724" y="5747778"/>
                  <a:pt x="2937088" y="5610233"/>
                  <a:pt x="2727929" y="5703216"/>
                </a:cubicBezTo>
                <a:cubicBezTo>
                  <a:pt x="2518770" y="5796199"/>
                  <a:pt x="2401017" y="5675949"/>
                  <a:pt x="2128384" y="5703216"/>
                </a:cubicBezTo>
                <a:cubicBezTo>
                  <a:pt x="1855751" y="5730483"/>
                  <a:pt x="1816528" y="5645803"/>
                  <a:pt x="1618771" y="5703216"/>
                </a:cubicBezTo>
                <a:cubicBezTo>
                  <a:pt x="1421014" y="5760629"/>
                  <a:pt x="1306253" y="5679381"/>
                  <a:pt x="1109158" y="5703216"/>
                </a:cubicBezTo>
                <a:cubicBezTo>
                  <a:pt x="912063" y="5727051"/>
                  <a:pt x="878919" y="5672370"/>
                  <a:pt x="689476" y="5703216"/>
                </a:cubicBezTo>
                <a:cubicBezTo>
                  <a:pt x="500033" y="5734062"/>
                  <a:pt x="266999" y="5649609"/>
                  <a:pt x="0" y="5703216"/>
                </a:cubicBezTo>
                <a:cubicBezTo>
                  <a:pt x="-65927" y="5453821"/>
                  <a:pt x="25820" y="5296863"/>
                  <a:pt x="0" y="5132894"/>
                </a:cubicBezTo>
                <a:cubicBezTo>
                  <a:pt x="-25820" y="4968925"/>
                  <a:pt x="65188" y="4815660"/>
                  <a:pt x="0" y="4562573"/>
                </a:cubicBezTo>
                <a:cubicBezTo>
                  <a:pt x="-65188" y="4309486"/>
                  <a:pt x="14125" y="4163437"/>
                  <a:pt x="0" y="3935219"/>
                </a:cubicBezTo>
                <a:cubicBezTo>
                  <a:pt x="-14125" y="3707001"/>
                  <a:pt x="30672" y="3675605"/>
                  <a:pt x="0" y="3535994"/>
                </a:cubicBezTo>
                <a:cubicBezTo>
                  <a:pt x="-30672" y="3396384"/>
                  <a:pt x="29110" y="3286347"/>
                  <a:pt x="0" y="3136769"/>
                </a:cubicBezTo>
                <a:cubicBezTo>
                  <a:pt x="-29110" y="2987191"/>
                  <a:pt x="33686" y="2869040"/>
                  <a:pt x="0" y="2623479"/>
                </a:cubicBezTo>
                <a:cubicBezTo>
                  <a:pt x="-33686" y="2377918"/>
                  <a:pt x="68234" y="2323201"/>
                  <a:pt x="0" y="2053158"/>
                </a:cubicBezTo>
                <a:cubicBezTo>
                  <a:pt x="-68234" y="1783115"/>
                  <a:pt x="42640" y="1670754"/>
                  <a:pt x="0" y="1482836"/>
                </a:cubicBezTo>
                <a:cubicBezTo>
                  <a:pt x="-42640" y="1294918"/>
                  <a:pt x="40989" y="1119586"/>
                  <a:pt x="0" y="1026579"/>
                </a:cubicBezTo>
                <a:cubicBezTo>
                  <a:pt x="-40989" y="933572"/>
                  <a:pt x="109114" y="366255"/>
                  <a:pt x="0" y="0"/>
                </a:cubicBezTo>
                <a:close/>
              </a:path>
            </a:pathLst>
          </a:custGeom>
          <a:solidFill>
            <a:srgbClr val="328EA0"/>
          </a:solidFill>
          <a:ln w="57150">
            <a:solidFill>
              <a:srgbClr val="FF5A00"/>
            </a:solidFill>
            <a:extLst>
              <a:ext uri="{C807C97D-BFC1-408E-A445-0C87EB9F89A2}">
                <ask:lineSketchStyleProps xmlns:ask="http://schemas.microsoft.com/office/drawing/2018/sketchyshapes" sd="332482211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02B48ED6-4D68-AEEA-2F35-7114DB527827}"/>
              </a:ext>
            </a:extLst>
          </p:cNvPr>
          <p:cNvSpPr txBox="1"/>
          <p:nvPr/>
        </p:nvSpPr>
        <p:spPr>
          <a:xfrm>
            <a:off x="511406" y="1800223"/>
            <a:ext cx="10626494" cy="646331"/>
          </a:xfrm>
          <a:custGeom>
            <a:avLst/>
            <a:gdLst>
              <a:gd name="connsiteX0" fmla="*/ 0 w 10626494"/>
              <a:gd name="connsiteY0" fmla="*/ 0 h 646331"/>
              <a:gd name="connsiteX1" fmla="*/ 696626 w 10626494"/>
              <a:gd name="connsiteY1" fmla="*/ 0 h 646331"/>
              <a:gd name="connsiteX2" fmla="*/ 1286986 w 10626494"/>
              <a:gd name="connsiteY2" fmla="*/ 0 h 646331"/>
              <a:gd name="connsiteX3" fmla="*/ 1664817 w 10626494"/>
              <a:gd name="connsiteY3" fmla="*/ 0 h 646331"/>
              <a:gd name="connsiteX4" fmla="*/ 2467708 w 10626494"/>
              <a:gd name="connsiteY4" fmla="*/ 0 h 646331"/>
              <a:gd name="connsiteX5" fmla="*/ 2739274 w 10626494"/>
              <a:gd name="connsiteY5" fmla="*/ 0 h 646331"/>
              <a:gd name="connsiteX6" fmla="*/ 3010840 w 10626494"/>
              <a:gd name="connsiteY6" fmla="*/ 0 h 646331"/>
              <a:gd name="connsiteX7" fmla="*/ 3813731 w 10626494"/>
              <a:gd name="connsiteY7" fmla="*/ 0 h 646331"/>
              <a:gd name="connsiteX8" fmla="*/ 4191562 w 10626494"/>
              <a:gd name="connsiteY8" fmla="*/ 0 h 646331"/>
              <a:gd name="connsiteX9" fmla="*/ 4675657 w 10626494"/>
              <a:gd name="connsiteY9" fmla="*/ 0 h 646331"/>
              <a:gd name="connsiteX10" fmla="*/ 5372283 w 10626494"/>
              <a:gd name="connsiteY10" fmla="*/ 0 h 646331"/>
              <a:gd name="connsiteX11" fmla="*/ 5643849 w 10626494"/>
              <a:gd name="connsiteY11" fmla="*/ 0 h 646331"/>
              <a:gd name="connsiteX12" fmla="*/ 6446740 w 10626494"/>
              <a:gd name="connsiteY12" fmla="*/ 0 h 646331"/>
              <a:gd name="connsiteX13" fmla="*/ 6824571 w 10626494"/>
              <a:gd name="connsiteY13" fmla="*/ 0 h 646331"/>
              <a:gd name="connsiteX14" fmla="*/ 7308666 w 10626494"/>
              <a:gd name="connsiteY14" fmla="*/ 0 h 646331"/>
              <a:gd name="connsiteX15" fmla="*/ 8111557 w 10626494"/>
              <a:gd name="connsiteY15" fmla="*/ 0 h 646331"/>
              <a:gd name="connsiteX16" fmla="*/ 8808183 w 10626494"/>
              <a:gd name="connsiteY16" fmla="*/ 0 h 646331"/>
              <a:gd name="connsiteX17" fmla="*/ 9398544 w 10626494"/>
              <a:gd name="connsiteY17" fmla="*/ 0 h 646331"/>
              <a:gd name="connsiteX18" fmla="*/ 9670110 w 10626494"/>
              <a:gd name="connsiteY18" fmla="*/ 0 h 646331"/>
              <a:gd name="connsiteX19" fmla="*/ 9941675 w 10626494"/>
              <a:gd name="connsiteY19" fmla="*/ 0 h 646331"/>
              <a:gd name="connsiteX20" fmla="*/ 10626494 w 10626494"/>
              <a:gd name="connsiteY20" fmla="*/ 0 h 646331"/>
              <a:gd name="connsiteX21" fmla="*/ 10626494 w 10626494"/>
              <a:gd name="connsiteY21" fmla="*/ 336092 h 646331"/>
              <a:gd name="connsiteX22" fmla="*/ 10626494 w 10626494"/>
              <a:gd name="connsiteY22" fmla="*/ 646331 h 646331"/>
              <a:gd name="connsiteX23" fmla="*/ 10354928 w 10626494"/>
              <a:gd name="connsiteY23" fmla="*/ 646331 h 646331"/>
              <a:gd name="connsiteX24" fmla="*/ 10083362 w 10626494"/>
              <a:gd name="connsiteY24" fmla="*/ 646331 h 646331"/>
              <a:gd name="connsiteX25" fmla="*/ 9280471 w 10626494"/>
              <a:gd name="connsiteY25" fmla="*/ 646331 h 646331"/>
              <a:gd name="connsiteX26" fmla="*/ 8477581 w 10626494"/>
              <a:gd name="connsiteY26" fmla="*/ 646331 h 646331"/>
              <a:gd name="connsiteX27" fmla="*/ 7887220 w 10626494"/>
              <a:gd name="connsiteY27" fmla="*/ 646331 h 646331"/>
              <a:gd name="connsiteX28" fmla="*/ 7084329 w 10626494"/>
              <a:gd name="connsiteY28" fmla="*/ 646331 h 646331"/>
              <a:gd name="connsiteX29" fmla="*/ 6493969 w 10626494"/>
              <a:gd name="connsiteY29" fmla="*/ 646331 h 646331"/>
              <a:gd name="connsiteX30" fmla="*/ 6009873 w 10626494"/>
              <a:gd name="connsiteY30" fmla="*/ 646331 h 646331"/>
              <a:gd name="connsiteX31" fmla="*/ 5419512 w 10626494"/>
              <a:gd name="connsiteY31" fmla="*/ 646331 h 646331"/>
              <a:gd name="connsiteX32" fmla="*/ 4616621 w 10626494"/>
              <a:gd name="connsiteY32" fmla="*/ 646331 h 646331"/>
              <a:gd name="connsiteX33" fmla="*/ 3919996 w 10626494"/>
              <a:gd name="connsiteY33" fmla="*/ 646331 h 646331"/>
              <a:gd name="connsiteX34" fmla="*/ 3223370 w 10626494"/>
              <a:gd name="connsiteY34" fmla="*/ 646331 h 646331"/>
              <a:gd name="connsiteX35" fmla="*/ 2951804 w 10626494"/>
              <a:gd name="connsiteY35" fmla="*/ 646331 h 646331"/>
              <a:gd name="connsiteX36" fmla="*/ 2467708 w 10626494"/>
              <a:gd name="connsiteY36" fmla="*/ 646331 h 646331"/>
              <a:gd name="connsiteX37" fmla="*/ 1983612 w 10626494"/>
              <a:gd name="connsiteY37" fmla="*/ 646331 h 646331"/>
              <a:gd name="connsiteX38" fmla="*/ 1499516 w 10626494"/>
              <a:gd name="connsiteY38" fmla="*/ 646331 h 646331"/>
              <a:gd name="connsiteX39" fmla="*/ 909156 w 10626494"/>
              <a:gd name="connsiteY39" fmla="*/ 646331 h 646331"/>
              <a:gd name="connsiteX40" fmla="*/ 0 w 10626494"/>
              <a:gd name="connsiteY40" fmla="*/ 646331 h 646331"/>
              <a:gd name="connsiteX41" fmla="*/ 0 w 10626494"/>
              <a:gd name="connsiteY41" fmla="*/ 329629 h 646331"/>
              <a:gd name="connsiteX42" fmla="*/ 0 w 10626494"/>
              <a:gd name="connsiteY4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26494" h="646331" fill="none" extrusionOk="0">
                <a:moveTo>
                  <a:pt x="0" y="0"/>
                </a:moveTo>
                <a:cubicBezTo>
                  <a:pt x="171483" y="-79831"/>
                  <a:pt x="382338" y="34764"/>
                  <a:pt x="696626" y="0"/>
                </a:cubicBezTo>
                <a:cubicBezTo>
                  <a:pt x="1010914" y="-34764"/>
                  <a:pt x="1028067" y="15957"/>
                  <a:pt x="1286986" y="0"/>
                </a:cubicBezTo>
                <a:cubicBezTo>
                  <a:pt x="1545905" y="-15957"/>
                  <a:pt x="1575927" y="39628"/>
                  <a:pt x="1664817" y="0"/>
                </a:cubicBezTo>
                <a:cubicBezTo>
                  <a:pt x="1753707" y="-39628"/>
                  <a:pt x="2070877" y="80904"/>
                  <a:pt x="2467708" y="0"/>
                </a:cubicBezTo>
                <a:cubicBezTo>
                  <a:pt x="2864539" y="-80904"/>
                  <a:pt x="2644561" y="25674"/>
                  <a:pt x="2739274" y="0"/>
                </a:cubicBezTo>
                <a:cubicBezTo>
                  <a:pt x="2833987" y="-25674"/>
                  <a:pt x="2882477" y="3931"/>
                  <a:pt x="3010840" y="0"/>
                </a:cubicBezTo>
                <a:cubicBezTo>
                  <a:pt x="3139203" y="-3931"/>
                  <a:pt x="3603056" y="66230"/>
                  <a:pt x="3813731" y="0"/>
                </a:cubicBezTo>
                <a:cubicBezTo>
                  <a:pt x="4024406" y="-66230"/>
                  <a:pt x="4070686" y="21045"/>
                  <a:pt x="4191562" y="0"/>
                </a:cubicBezTo>
                <a:cubicBezTo>
                  <a:pt x="4312438" y="-21045"/>
                  <a:pt x="4518819" y="38711"/>
                  <a:pt x="4675657" y="0"/>
                </a:cubicBezTo>
                <a:cubicBezTo>
                  <a:pt x="4832496" y="-38711"/>
                  <a:pt x="5189189" y="22986"/>
                  <a:pt x="5372283" y="0"/>
                </a:cubicBezTo>
                <a:cubicBezTo>
                  <a:pt x="5555377" y="-22986"/>
                  <a:pt x="5519698" y="31623"/>
                  <a:pt x="5643849" y="0"/>
                </a:cubicBezTo>
                <a:cubicBezTo>
                  <a:pt x="5768000" y="-31623"/>
                  <a:pt x="6220840" y="39014"/>
                  <a:pt x="6446740" y="0"/>
                </a:cubicBezTo>
                <a:cubicBezTo>
                  <a:pt x="6672640" y="-39014"/>
                  <a:pt x="6678483" y="35136"/>
                  <a:pt x="6824571" y="0"/>
                </a:cubicBezTo>
                <a:cubicBezTo>
                  <a:pt x="6970659" y="-35136"/>
                  <a:pt x="7208095" y="173"/>
                  <a:pt x="7308666" y="0"/>
                </a:cubicBezTo>
                <a:cubicBezTo>
                  <a:pt x="7409237" y="-173"/>
                  <a:pt x="7772432" y="56310"/>
                  <a:pt x="8111557" y="0"/>
                </a:cubicBezTo>
                <a:cubicBezTo>
                  <a:pt x="8450682" y="-56310"/>
                  <a:pt x="8483373" y="21905"/>
                  <a:pt x="8808183" y="0"/>
                </a:cubicBezTo>
                <a:cubicBezTo>
                  <a:pt x="9132993" y="-21905"/>
                  <a:pt x="9185942" y="17590"/>
                  <a:pt x="9398544" y="0"/>
                </a:cubicBezTo>
                <a:cubicBezTo>
                  <a:pt x="9611146" y="-17590"/>
                  <a:pt x="9540989" y="22946"/>
                  <a:pt x="9670110" y="0"/>
                </a:cubicBezTo>
                <a:cubicBezTo>
                  <a:pt x="9799231" y="-22946"/>
                  <a:pt x="9874337" y="5931"/>
                  <a:pt x="9941675" y="0"/>
                </a:cubicBezTo>
                <a:cubicBezTo>
                  <a:pt x="10009013" y="-5931"/>
                  <a:pt x="10452830" y="8110"/>
                  <a:pt x="10626494" y="0"/>
                </a:cubicBezTo>
                <a:cubicBezTo>
                  <a:pt x="10650914" y="120698"/>
                  <a:pt x="10593005" y="217918"/>
                  <a:pt x="10626494" y="336092"/>
                </a:cubicBezTo>
                <a:cubicBezTo>
                  <a:pt x="10659983" y="454266"/>
                  <a:pt x="10624584" y="537414"/>
                  <a:pt x="10626494" y="646331"/>
                </a:cubicBezTo>
                <a:cubicBezTo>
                  <a:pt x="10516354" y="663743"/>
                  <a:pt x="10458891" y="624396"/>
                  <a:pt x="10354928" y="646331"/>
                </a:cubicBezTo>
                <a:cubicBezTo>
                  <a:pt x="10250965" y="668266"/>
                  <a:pt x="10155474" y="628468"/>
                  <a:pt x="10083362" y="646331"/>
                </a:cubicBezTo>
                <a:cubicBezTo>
                  <a:pt x="10011250" y="664194"/>
                  <a:pt x="9587276" y="586113"/>
                  <a:pt x="9280471" y="646331"/>
                </a:cubicBezTo>
                <a:cubicBezTo>
                  <a:pt x="8973666" y="706549"/>
                  <a:pt x="8861658" y="555670"/>
                  <a:pt x="8477581" y="646331"/>
                </a:cubicBezTo>
                <a:cubicBezTo>
                  <a:pt x="8093504" y="736992"/>
                  <a:pt x="8130242" y="587235"/>
                  <a:pt x="7887220" y="646331"/>
                </a:cubicBezTo>
                <a:cubicBezTo>
                  <a:pt x="7644198" y="705427"/>
                  <a:pt x="7383722" y="580392"/>
                  <a:pt x="7084329" y="646331"/>
                </a:cubicBezTo>
                <a:cubicBezTo>
                  <a:pt x="6784936" y="712270"/>
                  <a:pt x="6736611" y="641714"/>
                  <a:pt x="6493969" y="646331"/>
                </a:cubicBezTo>
                <a:cubicBezTo>
                  <a:pt x="6251327" y="650948"/>
                  <a:pt x="6166961" y="600604"/>
                  <a:pt x="6009873" y="646331"/>
                </a:cubicBezTo>
                <a:cubicBezTo>
                  <a:pt x="5852785" y="692058"/>
                  <a:pt x="5623715" y="612040"/>
                  <a:pt x="5419512" y="646331"/>
                </a:cubicBezTo>
                <a:cubicBezTo>
                  <a:pt x="5215309" y="680622"/>
                  <a:pt x="4931104" y="588168"/>
                  <a:pt x="4616621" y="646331"/>
                </a:cubicBezTo>
                <a:cubicBezTo>
                  <a:pt x="4302138" y="704494"/>
                  <a:pt x="4119378" y="604743"/>
                  <a:pt x="3919996" y="646331"/>
                </a:cubicBezTo>
                <a:cubicBezTo>
                  <a:pt x="3720615" y="687919"/>
                  <a:pt x="3365407" y="574359"/>
                  <a:pt x="3223370" y="646331"/>
                </a:cubicBezTo>
                <a:cubicBezTo>
                  <a:pt x="3081333" y="718303"/>
                  <a:pt x="3009190" y="616435"/>
                  <a:pt x="2951804" y="646331"/>
                </a:cubicBezTo>
                <a:cubicBezTo>
                  <a:pt x="2894418" y="676227"/>
                  <a:pt x="2678062" y="639147"/>
                  <a:pt x="2467708" y="646331"/>
                </a:cubicBezTo>
                <a:cubicBezTo>
                  <a:pt x="2257354" y="653515"/>
                  <a:pt x="2126913" y="603077"/>
                  <a:pt x="1983612" y="646331"/>
                </a:cubicBezTo>
                <a:cubicBezTo>
                  <a:pt x="1840311" y="689585"/>
                  <a:pt x="1616138" y="640399"/>
                  <a:pt x="1499516" y="646331"/>
                </a:cubicBezTo>
                <a:cubicBezTo>
                  <a:pt x="1382894" y="652263"/>
                  <a:pt x="1187532" y="595858"/>
                  <a:pt x="909156" y="646331"/>
                </a:cubicBezTo>
                <a:cubicBezTo>
                  <a:pt x="630780" y="696804"/>
                  <a:pt x="303602" y="615673"/>
                  <a:pt x="0" y="646331"/>
                </a:cubicBezTo>
                <a:cubicBezTo>
                  <a:pt x="-35882" y="545997"/>
                  <a:pt x="34346" y="463250"/>
                  <a:pt x="0" y="329629"/>
                </a:cubicBezTo>
                <a:cubicBezTo>
                  <a:pt x="-34346" y="196008"/>
                  <a:pt x="30936" y="100913"/>
                  <a:pt x="0" y="0"/>
                </a:cubicBezTo>
                <a:close/>
              </a:path>
              <a:path w="10626494" h="646331" stroke="0" extrusionOk="0">
                <a:moveTo>
                  <a:pt x="0" y="0"/>
                </a:moveTo>
                <a:cubicBezTo>
                  <a:pt x="235992" y="-5265"/>
                  <a:pt x="281009" y="6555"/>
                  <a:pt x="484096" y="0"/>
                </a:cubicBezTo>
                <a:cubicBezTo>
                  <a:pt x="687183" y="-6555"/>
                  <a:pt x="638842" y="3643"/>
                  <a:pt x="755662" y="0"/>
                </a:cubicBezTo>
                <a:cubicBezTo>
                  <a:pt x="872482" y="-3643"/>
                  <a:pt x="1213568" y="37760"/>
                  <a:pt x="1346023" y="0"/>
                </a:cubicBezTo>
                <a:cubicBezTo>
                  <a:pt x="1478478" y="-37760"/>
                  <a:pt x="1551052" y="753"/>
                  <a:pt x="1617589" y="0"/>
                </a:cubicBezTo>
                <a:cubicBezTo>
                  <a:pt x="1684126" y="-753"/>
                  <a:pt x="1792559" y="9963"/>
                  <a:pt x="1889154" y="0"/>
                </a:cubicBezTo>
                <a:cubicBezTo>
                  <a:pt x="1985750" y="-9963"/>
                  <a:pt x="2525990" y="16141"/>
                  <a:pt x="2692045" y="0"/>
                </a:cubicBezTo>
                <a:cubicBezTo>
                  <a:pt x="2858100" y="-16141"/>
                  <a:pt x="3102552" y="21532"/>
                  <a:pt x="3282406" y="0"/>
                </a:cubicBezTo>
                <a:cubicBezTo>
                  <a:pt x="3462260" y="-21532"/>
                  <a:pt x="3598265" y="20701"/>
                  <a:pt x="3766502" y="0"/>
                </a:cubicBezTo>
                <a:cubicBezTo>
                  <a:pt x="3934739" y="-20701"/>
                  <a:pt x="4155677" y="55237"/>
                  <a:pt x="4356863" y="0"/>
                </a:cubicBezTo>
                <a:cubicBezTo>
                  <a:pt x="4558049" y="-55237"/>
                  <a:pt x="4707154" y="16396"/>
                  <a:pt x="4947223" y="0"/>
                </a:cubicBezTo>
                <a:cubicBezTo>
                  <a:pt x="5187292" y="-16396"/>
                  <a:pt x="5336497" y="60749"/>
                  <a:pt x="5643849" y="0"/>
                </a:cubicBezTo>
                <a:cubicBezTo>
                  <a:pt x="5951201" y="-60749"/>
                  <a:pt x="6145709" y="31262"/>
                  <a:pt x="6340475" y="0"/>
                </a:cubicBezTo>
                <a:cubicBezTo>
                  <a:pt x="6535241" y="-31262"/>
                  <a:pt x="6599321" y="55152"/>
                  <a:pt x="6824571" y="0"/>
                </a:cubicBezTo>
                <a:cubicBezTo>
                  <a:pt x="7049821" y="-55152"/>
                  <a:pt x="7378573" y="73837"/>
                  <a:pt x="7627461" y="0"/>
                </a:cubicBezTo>
                <a:cubicBezTo>
                  <a:pt x="7876349" y="-73837"/>
                  <a:pt x="8265033" y="67947"/>
                  <a:pt x="8430352" y="0"/>
                </a:cubicBezTo>
                <a:cubicBezTo>
                  <a:pt x="8595671" y="-67947"/>
                  <a:pt x="8635105" y="30392"/>
                  <a:pt x="8808183" y="0"/>
                </a:cubicBezTo>
                <a:cubicBezTo>
                  <a:pt x="8981261" y="-30392"/>
                  <a:pt x="9360336" y="9741"/>
                  <a:pt x="9611073" y="0"/>
                </a:cubicBezTo>
                <a:cubicBezTo>
                  <a:pt x="9861810" y="-9741"/>
                  <a:pt x="9978146" y="2026"/>
                  <a:pt x="10095169" y="0"/>
                </a:cubicBezTo>
                <a:cubicBezTo>
                  <a:pt x="10212192" y="-2026"/>
                  <a:pt x="10494450" y="22574"/>
                  <a:pt x="10626494" y="0"/>
                </a:cubicBezTo>
                <a:cubicBezTo>
                  <a:pt x="10664408" y="142115"/>
                  <a:pt x="10599562" y="247085"/>
                  <a:pt x="10626494" y="323166"/>
                </a:cubicBezTo>
                <a:cubicBezTo>
                  <a:pt x="10653426" y="399247"/>
                  <a:pt x="10615959" y="575944"/>
                  <a:pt x="10626494" y="646331"/>
                </a:cubicBezTo>
                <a:cubicBezTo>
                  <a:pt x="10496885" y="657597"/>
                  <a:pt x="10319987" y="617167"/>
                  <a:pt x="10036133" y="646331"/>
                </a:cubicBezTo>
                <a:cubicBezTo>
                  <a:pt x="9752279" y="675495"/>
                  <a:pt x="9681612" y="577286"/>
                  <a:pt x="9445772" y="646331"/>
                </a:cubicBezTo>
                <a:cubicBezTo>
                  <a:pt x="9209932" y="715376"/>
                  <a:pt x="9216490" y="618835"/>
                  <a:pt x="9067942" y="646331"/>
                </a:cubicBezTo>
                <a:cubicBezTo>
                  <a:pt x="8919394" y="673827"/>
                  <a:pt x="8500891" y="613690"/>
                  <a:pt x="8265051" y="646331"/>
                </a:cubicBezTo>
                <a:cubicBezTo>
                  <a:pt x="8029211" y="678972"/>
                  <a:pt x="7822078" y="562882"/>
                  <a:pt x="7568425" y="646331"/>
                </a:cubicBezTo>
                <a:cubicBezTo>
                  <a:pt x="7314772" y="729780"/>
                  <a:pt x="7110201" y="624356"/>
                  <a:pt x="6871799" y="646331"/>
                </a:cubicBezTo>
                <a:cubicBezTo>
                  <a:pt x="6633397" y="668306"/>
                  <a:pt x="6628283" y="610972"/>
                  <a:pt x="6387704" y="646331"/>
                </a:cubicBezTo>
                <a:cubicBezTo>
                  <a:pt x="6147126" y="681690"/>
                  <a:pt x="6175190" y="607740"/>
                  <a:pt x="6009873" y="646331"/>
                </a:cubicBezTo>
                <a:cubicBezTo>
                  <a:pt x="5844556" y="684922"/>
                  <a:pt x="5737757" y="635362"/>
                  <a:pt x="5525777" y="646331"/>
                </a:cubicBezTo>
                <a:cubicBezTo>
                  <a:pt x="5313797" y="657300"/>
                  <a:pt x="5377045" y="630454"/>
                  <a:pt x="5254211" y="646331"/>
                </a:cubicBezTo>
                <a:cubicBezTo>
                  <a:pt x="5131377" y="662208"/>
                  <a:pt x="4770509" y="583151"/>
                  <a:pt x="4557585" y="646331"/>
                </a:cubicBezTo>
                <a:cubicBezTo>
                  <a:pt x="4344661" y="709511"/>
                  <a:pt x="4366638" y="626233"/>
                  <a:pt x="4286019" y="646331"/>
                </a:cubicBezTo>
                <a:cubicBezTo>
                  <a:pt x="4205400" y="666429"/>
                  <a:pt x="4094827" y="630518"/>
                  <a:pt x="3908188" y="646331"/>
                </a:cubicBezTo>
                <a:cubicBezTo>
                  <a:pt x="3721549" y="662144"/>
                  <a:pt x="3272832" y="617267"/>
                  <a:pt x="3105298" y="646331"/>
                </a:cubicBezTo>
                <a:cubicBezTo>
                  <a:pt x="2937764" y="675395"/>
                  <a:pt x="2883561" y="645144"/>
                  <a:pt x="2727467" y="646331"/>
                </a:cubicBezTo>
                <a:cubicBezTo>
                  <a:pt x="2571373" y="647518"/>
                  <a:pt x="2496025" y="612071"/>
                  <a:pt x="2349636" y="646331"/>
                </a:cubicBezTo>
                <a:cubicBezTo>
                  <a:pt x="2203247" y="680591"/>
                  <a:pt x="1804513" y="568360"/>
                  <a:pt x="1653010" y="646331"/>
                </a:cubicBezTo>
                <a:cubicBezTo>
                  <a:pt x="1501507" y="724302"/>
                  <a:pt x="1339516" y="637687"/>
                  <a:pt x="1168914" y="646331"/>
                </a:cubicBezTo>
                <a:cubicBezTo>
                  <a:pt x="998312" y="654975"/>
                  <a:pt x="855848" y="642606"/>
                  <a:pt x="578554" y="646331"/>
                </a:cubicBezTo>
                <a:cubicBezTo>
                  <a:pt x="301260" y="650056"/>
                  <a:pt x="178453" y="580333"/>
                  <a:pt x="0" y="646331"/>
                </a:cubicBezTo>
                <a:cubicBezTo>
                  <a:pt x="-3222" y="549886"/>
                  <a:pt x="13086" y="474089"/>
                  <a:pt x="0" y="336092"/>
                </a:cubicBezTo>
                <a:cubicBezTo>
                  <a:pt x="-13086" y="198095"/>
                  <a:pt x="11561" y="67372"/>
                  <a:pt x="0" y="0"/>
                </a:cubicBezTo>
                <a:close/>
              </a:path>
            </a:pathLst>
          </a:custGeom>
          <a:solidFill>
            <a:schemeClr val="accent1">
              <a:lumMod val="60000"/>
              <a:lumOff val="40000"/>
            </a:schemeClr>
          </a:solidFill>
          <a:ln w="57150">
            <a:solidFill>
              <a:srgbClr val="FF5A00"/>
            </a:solidFill>
            <a:extLst>
              <a:ext uri="{C807C97D-BFC1-408E-A445-0C87EB9F89A2}">
                <ask:lineSketchStyleProps xmlns:ask="http://schemas.microsoft.com/office/drawing/2018/sketchyshapes" sd="2692463655">
                  <a:prstGeom prst="rect">
                    <a:avLst/>
                  </a:prstGeom>
                  <ask:type>
                    <ask:lineSketchScribble/>
                  </ask:type>
                </ask:lineSketchStyleProps>
              </a:ext>
            </a:extLst>
          </a:ln>
        </p:spPr>
        <p:txBody>
          <a:bodyPr wrap="square" rtlCol="0">
            <a:spAutoFit/>
          </a:bodyPr>
          <a:lstStyle/>
          <a:p>
            <a:r>
              <a:rPr lang="en-AU" sz="3600" dirty="0">
                <a:solidFill>
                  <a:srgbClr val="002060"/>
                </a:solidFill>
              </a:rPr>
              <a:t>Lived Expertise is distinct from other professions…</a:t>
            </a:r>
          </a:p>
        </p:txBody>
      </p:sp>
      <p:sp>
        <p:nvSpPr>
          <p:cNvPr id="3" name="TextBox 2">
            <a:extLst>
              <a:ext uri="{FF2B5EF4-FFF2-40B4-BE49-F238E27FC236}">
                <a16:creationId xmlns:a16="http://schemas.microsoft.com/office/drawing/2014/main" id="{1A90310A-EEB6-24DC-B9F9-1A84E8D4EC0B}"/>
              </a:ext>
            </a:extLst>
          </p:cNvPr>
          <p:cNvSpPr txBox="1"/>
          <p:nvPr/>
        </p:nvSpPr>
        <p:spPr>
          <a:xfrm>
            <a:off x="4181889" y="3257092"/>
            <a:ext cx="6409911" cy="1323439"/>
          </a:xfrm>
          <a:custGeom>
            <a:avLst/>
            <a:gdLst>
              <a:gd name="connsiteX0" fmla="*/ 0 w 6409911"/>
              <a:gd name="connsiteY0" fmla="*/ 0 h 1323439"/>
              <a:gd name="connsiteX1" fmla="*/ 646818 w 6409911"/>
              <a:gd name="connsiteY1" fmla="*/ 0 h 1323439"/>
              <a:gd name="connsiteX2" fmla="*/ 1293637 w 6409911"/>
              <a:gd name="connsiteY2" fmla="*/ 0 h 1323439"/>
              <a:gd name="connsiteX3" fmla="*/ 1684058 w 6409911"/>
              <a:gd name="connsiteY3" fmla="*/ 0 h 1323439"/>
              <a:gd name="connsiteX4" fmla="*/ 2330877 w 6409911"/>
              <a:gd name="connsiteY4" fmla="*/ 0 h 1323439"/>
              <a:gd name="connsiteX5" fmla="*/ 2849497 w 6409911"/>
              <a:gd name="connsiteY5" fmla="*/ 0 h 1323439"/>
              <a:gd name="connsiteX6" fmla="*/ 3560414 w 6409911"/>
              <a:gd name="connsiteY6" fmla="*/ 0 h 1323439"/>
              <a:gd name="connsiteX7" fmla="*/ 4079034 w 6409911"/>
              <a:gd name="connsiteY7" fmla="*/ 0 h 1323439"/>
              <a:gd name="connsiteX8" fmla="*/ 4469456 w 6409911"/>
              <a:gd name="connsiteY8" fmla="*/ 0 h 1323439"/>
              <a:gd name="connsiteX9" fmla="*/ 5116274 w 6409911"/>
              <a:gd name="connsiteY9" fmla="*/ 0 h 1323439"/>
              <a:gd name="connsiteX10" fmla="*/ 5506696 w 6409911"/>
              <a:gd name="connsiteY10" fmla="*/ 0 h 1323439"/>
              <a:gd name="connsiteX11" fmla="*/ 6409911 w 6409911"/>
              <a:gd name="connsiteY11" fmla="*/ 0 h 1323439"/>
              <a:gd name="connsiteX12" fmla="*/ 6409911 w 6409911"/>
              <a:gd name="connsiteY12" fmla="*/ 467615 h 1323439"/>
              <a:gd name="connsiteX13" fmla="*/ 6409911 w 6409911"/>
              <a:gd name="connsiteY13" fmla="*/ 908761 h 1323439"/>
              <a:gd name="connsiteX14" fmla="*/ 6409911 w 6409911"/>
              <a:gd name="connsiteY14" fmla="*/ 1323439 h 1323439"/>
              <a:gd name="connsiteX15" fmla="*/ 5763093 w 6409911"/>
              <a:gd name="connsiteY15" fmla="*/ 1323439 h 1323439"/>
              <a:gd name="connsiteX16" fmla="*/ 5052175 w 6409911"/>
              <a:gd name="connsiteY16" fmla="*/ 1323439 h 1323439"/>
              <a:gd name="connsiteX17" fmla="*/ 4341258 w 6409911"/>
              <a:gd name="connsiteY17" fmla="*/ 1323439 h 1323439"/>
              <a:gd name="connsiteX18" fmla="*/ 3950836 w 6409911"/>
              <a:gd name="connsiteY18" fmla="*/ 1323439 h 1323439"/>
              <a:gd name="connsiteX19" fmla="*/ 3368117 w 6409911"/>
              <a:gd name="connsiteY19" fmla="*/ 1323439 h 1323439"/>
              <a:gd name="connsiteX20" fmla="*/ 2849497 w 6409911"/>
              <a:gd name="connsiteY20" fmla="*/ 1323439 h 1323439"/>
              <a:gd name="connsiteX21" fmla="*/ 2330877 w 6409911"/>
              <a:gd name="connsiteY21" fmla="*/ 1323439 h 1323439"/>
              <a:gd name="connsiteX22" fmla="*/ 1619959 w 6409911"/>
              <a:gd name="connsiteY22" fmla="*/ 1323439 h 1323439"/>
              <a:gd name="connsiteX23" fmla="*/ 973141 w 6409911"/>
              <a:gd name="connsiteY23" fmla="*/ 1323439 h 1323439"/>
              <a:gd name="connsiteX24" fmla="*/ 518620 w 6409911"/>
              <a:gd name="connsiteY24" fmla="*/ 1323439 h 1323439"/>
              <a:gd name="connsiteX25" fmla="*/ 0 w 6409911"/>
              <a:gd name="connsiteY25" fmla="*/ 1323439 h 1323439"/>
              <a:gd name="connsiteX26" fmla="*/ 0 w 6409911"/>
              <a:gd name="connsiteY26" fmla="*/ 869058 h 1323439"/>
              <a:gd name="connsiteX27" fmla="*/ 0 w 6409911"/>
              <a:gd name="connsiteY27" fmla="*/ 441146 h 1323439"/>
              <a:gd name="connsiteX28" fmla="*/ 0 w 6409911"/>
              <a:gd name="connsiteY2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09911" h="1323439" fill="none" extrusionOk="0">
                <a:moveTo>
                  <a:pt x="0" y="0"/>
                </a:moveTo>
                <a:cubicBezTo>
                  <a:pt x="317334" y="-48522"/>
                  <a:pt x="388225" y="26534"/>
                  <a:pt x="646818" y="0"/>
                </a:cubicBezTo>
                <a:cubicBezTo>
                  <a:pt x="905411" y="-26534"/>
                  <a:pt x="1100157" y="43926"/>
                  <a:pt x="1293637" y="0"/>
                </a:cubicBezTo>
                <a:cubicBezTo>
                  <a:pt x="1487117" y="-43926"/>
                  <a:pt x="1543791" y="33900"/>
                  <a:pt x="1684058" y="0"/>
                </a:cubicBezTo>
                <a:cubicBezTo>
                  <a:pt x="1824325" y="-33900"/>
                  <a:pt x="2050461" y="15984"/>
                  <a:pt x="2330877" y="0"/>
                </a:cubicBezTo>
                <a:cubicBezTo>
                  <a:pt x="2611293" y="-15984"/>
                  <a:pt x="2671976" y="49403"/>
                  <a:pt x="2849497" y="0"/>
                </a:cubicBezTo>
                <a:cubicBezTo>
                  <a:pt x="3027018" y="-49403"/>
                  <a:pt x="3278188" y="29677"/>
                  <a:pt x="3560414" y="0"/>
                </a:cubicBezTo>
                <a:cubicBezTo>
                  <a:pt x="3842640" y="-29677"/>
                  <a:pt x="3903064" y="58231"/>
                  <a:pt x="4079034" y="0"/>
                </a:cubicBezTo>
                <a:cubicBezTo>
                  <a:pt x="4255004" y="-58231"/>
                  <a:pt x="4349111" y="37112"/>
                  <a:pt x="4469456" y="0"/>
                </a:cubicBezTo>
                <a:cubicBezTo>
                  <a:pt x="4589801" y="-37112"/>
                  <a:pt x="4975963" y="35618"/>
                  <a:pt x="5116274" y="0"/>
                </a:cubicBezTo>
                <a:cubicBezTo>
                  <a:pt x="5256585" y="-35618"/>
                  <a:pt x="5324671" y="28501"/>
                  <a:pt x="5506696" y="0"/>
                </a:cubicBezTo>
                <a:cubicBezTo>
                  <a:pt x="5688721" y="-28501"/>
                  <a:pt x="6188302" y="105819"/>
                  <a:pt x="6409911" y="0"/>
                </a:cubicBezTo>
                <a:cubicBezTo>
                  <a:pt x="6452622" y="210356"/>
                  <a:pt x="6409732" y="249665"/>
                  <a:pt x="6409911" y="467615"/>
                </a:cubicBezTo>
                <a:cubicBezTo>
                  <a:pt x="6410090" y="685565"/>
                  <a:pt x="6367296" y="773991"/>
                  <a:pt x="6409911" y="908761"/>
                </a:cubicBezTo>
                <a:cubicBezTo>
                  <a:pt x="6452526" y="1043531"/>
                  <a:pt x="6394632" y="1147129"/>
                  <a:pt x="6409911" y="1323439"/>
                </a:cubicBezTo>
                <a:cubicBezTo>
                  <a:pt x="6193532" y="1335378"/>
                  <a:pt x="6058291" y="1297724"/>
                  <a:pt x="5763093" y="1323439"/>
                </a:cubicBezTo>
                <a:cubicBezTo>
                  <a:pt x="5467895" y="1349154"/>
                  <a:pt x="5308334" y="1253317"/>
                  <a:pt x="5052175" y="1323439"/>
                </a:cubicBezTo>
                <a:cubicBezTo>
                  <a:pt x="4796016" y="1393561"/>
                  <a:pt x="4558743" y="1262835"/>
                  <a:pt x="4341258" y="1323439"/>
                </a:cubicBezTo>
                <a:cubicBezTo>
                  <a:pt x="4123773" y="1384043"/>
                  <a:pt x="4096546" y="1316512"/>
                  <a:pt x="3950836" y="1323439"/>
                </a:cubicBezTo>
                <a:cubicBezTo>
                  <a:pt x="3805126" y="1330366"/>
                  <a:pt x="3570831" y="1319842"/>
                  <a:pt x="3368117" y="1323439"/>
                </a:cubicBezTo>
                <a:cubicBezTo>
                  <a:pt x="3165403" y="1327036"/>
                  <a:pt x="2962243" y="1312776"/>
                  <a:pt x="2849497" y="1323439"/>
                </a:cubicBezTo>
                <a:cubicBezTo>
                  <a:pt x="2736751" y="1334102"/>
                  <a:pt x="2565128" y="1262338"/>
                  <a:pt x="2330877" y="1323439"/>
                </a:cubicBezTo>
                <a:cubicBezTo>
                  <a:pt x="2096626" y="1384540"/>
                  <a:pt x="1802397" y="1281381"/>
                  <a:pt x="1619959" y="1323439"/>
                </a:cubicBezTo>
                <a:cubicBezTo>
                  <a:pt x="1437521" y="1365497"/>
                  <a:pt x="1136650" y="1275711"/>
                  <a:pt x="973141" y="1323439"/>
                </a:cubicBezTo>
                <a:cubicBezTo>
                  <a:pt x="809632" y="1371167"/>
                  <a:pt x="742595" y="1300186"/>
                  <a:pt x="518620" y="1323439"/>
                </a:cubicBezTo>
                <a:cubicBezTo>
                  <a:pt x="294645" y="1346692"/>
                  <a:pt x="120628" y="1318134"/>
                  <a:pt x="0" y="1323439"/>
                </a:cubicBezTo>
                <a:cubicBezTo>
                  <a:pt x="-29350" y="1122419"/>
                  <a:pt x="10950" y="1077025"/>
                  <a:pt x="0" y="869058"/>
                </a:cubicBezTo>
                <a:cubicBezTo>
                  <a:pt x="-10950" y="661091"/>
                  <a:pt x="24608" y="526855"/>
                  <a:pt x="0" y="441146"/>
                </a:cubicBezTo>
                <a:cubicBezTo>
                  <a:pt x="-24608" y="355437"/>
                  <a:pt x="48429" y="140165"/>
                  <a:pt x="0" y="0"/>
                </a:cubicBezTo>
                <a:close/>
              </a:path>
              <a:path w="6409911" h="1323439" stroke="0" extrusionOk="0">
                <a:moveTo>
                  <a:pt x="0" y="0"/>
                </a:moveTo>
                <a:cubicBezTo>
                  <a:pt x="152653" y="-55063"/>
                  <a:pt x="313448" y="67630"/>
                  <a:pt x="582719" y="0"/>
                </a:cubicBezTo>
                <a:cubicBezTo>
                  <a:pt x="851990" y="-67630"/>
                  <a:pt x="973112" y="35354"/>
                  <a:pt x="1165438" y="0"/>
                </a:cubicBezTo>
                <a:cubicBezTo>
                  <a:pt x="1357764" y="-35354"/>
                  <a:pt x="1443890" y="35726"/>
                  <a:pt x="1619959" y="0"/>
                </a:cubicBezTo>
                <a:cubicBezTo>
                  <a:pt x="1796028" y="-35726"/>
                  <a:pt x="1931670" y="18524"/>
                  <a:pt x="2202679" y="0"/>
                </a:cubicBezTo>
                <a:cubicBezTo>
                  <a:pt x="2473688" y="-18524"/>
                  <a:pt x="2529200" y="14746"/>
                  <a:pt x="2657199" y="0"/>
                </a:cubicBezTo>
                <a:cubicBezTo>
                  <a:pt x="2785198" y="-14746"/>
                  <a:pt x="2959360" y="3017"/>
                  <a:pt x="3175820" y="0"/>
                </a:cubicBezTo>
                <a:cubicBezTo>
                  <a:pt x="3392280" y="-3017"/>
                  <a:pt x="3684356" y="59314"/>
                  <a:pt x="3886737" y="0"/>
                </a:cubicBezTo>
                <a:cubicBezTo>
                  <a:pt x="4089118" y="-59314"/>
                  <a:pt x="4166195" y="36240"/>
                  <a:pt x="4341258" y="0"/>
                </a:cubicBezTo>
                <a:cubicBezTo>
                  <a:pt x="4516321" y="-36240"/>
                  <a:pt x="4558378" y="31508"/>
                  <a:pt x="4731680" y="0"/>
                </a:cubicBezTo>
                <a:cubicBezTo>
                  <a:pt x="4904982" y="-31508"/>
                  <a:pt x="5271637" y="53149"/>
                  <a:pt x="5442597" y="0"/>
                </a:cubicBezTo>
                <a:cubicBezTo>
                  <a:pt x="5613557" y="-53149"/>
                  <a:pt x="6182022" y="102639"/>
                  <a:pt x="6409911" y="0"/>
                </a:cubicBezTo>
                <a:cubicBezTo>
                  <a:pt x="6463260" y="108203"/>
                  <a:pt x="6391572" y="251083"/>
                  <a:pt x="6409911" y="467615"/>
                </a:cubicBezTo>
                <a:cubicBezTo>
                  <a:pt x="6428250" y="684148"/>
                  <a:pt x="6367476" y="677972"/>
                  <a:pt x="6409911" y="882293"/>
                </a:cubicBezTo>
                <a:cubicBezTo>
                  <a:pt x="6452346" y="1086614"/>
                  <a:pt x="6378775" y="1223759"/>
                  <a:pt x="6409911" y="1323439"/>
                </a:cubicBezTo>
                <a:cubicBezTo>
                  <a:pt x="6260324" y="1355664"/>
                  <a:pt x="6119375" y="1277560"/>
                  <a:pt x="6019489" y="1323439"/>
                </a:cubicBezTo>
                <a:cubicBezTo>
                  <a:pt x="5919603" y="1369318"/>
                  <a:pt x="5730438" y="1302347"/>
                  <a:pt x="5564968" y="1323439"/>
                </a:cubicBezTo>
                <a:cubicBezTo>
                  <a:pt x="5399498" y="1344531"/>
                  <a:pt x="5219069" y="1322394"/>
                  <a:pt x="4982249" y="1323439"/>
                </a:cubicBezTo>
                <a:cubicBezTo>
                  <a:pt x="4745429" y="1324484"/>
                  <a:pt x="4730141" y="1281863"/>
                  <a:pt x="4527728" y="1323439"/>
                </a:cubicBezTo>
                <a:cubicBezTo>
                  <a:pt x="4325315" y="1365015"/>
                  <a:pt x="4174345" y="1266316"/>
                  <a:pt x="3945009" y="1323439"/>
                </a:cubicBezTo>
                <a:cubicBezTo>
                  <a:pt x="3715673" y="1380562"/>
                  <a:pt x="3675954" y="1283589"/>
                  <a:pt x="3554587" y="1323439"/>
                </a:cubicBezTo>
                <a:cubicBezTo>
                  <a:pt x="3433220" y="1363289"/>
                  <a:pt x="3147560" y="1278500"/>
                  <a:pt x="2971868" y="1323439"/>
                </a:cubicBezTo>
                <a:cubicBezTo>
                  <a:pt x="2796176" y="1368378"/>
                  <a:pt x="2654382" y="1291901"/>
                  <a:pt x="2517347" y="1323439"/>
                </a:cubicBezTo>
                <a:cubicBezTo>
                  <a:pt x="2380312" y="1354977"/>
                  <a:pt x="2140538" y="1297479"/>
                  <a:pt x="1998727" y="1323439"/>
                </a:cubicBezTo>
                <a:cubicBezTo>
                  <a:pt x="1856916" y="1349399"/>
                  <a:pt x="1588655" y="1253688"/>
                  <a:pt x="1287809" y="1323439"/>
                </a:cubicBezTo>
                <a:cubicBezTo>
                  <a:pt x="986963" y="1393190"/>
                  <a:pt x="946862" y="1312429"/>
                  <a:pt x="833288" y="1323439"/>
                </a:cubicBezTo>
                <a:cubicBezTo>
                  <a:pt x="719714" y="1334449"/>
                  <a:pt x="195998" y="1308166"/>
                  <a:pt x="0" y="1323439"/>
                </a:cubicBezTo>
                <a:cubicBezTo>
                  <a:pt x="-15748" y="1129801"/>
                  <a:pt x="30754" y="1071476"/>
                  <a:pt x="0" y="895527"/>
                </a:cubicBezTo>
                <a:cubicBezTo>
                  <a:pt x="-30754" y="719578"/>
                  <a:pt x="23525" y="675695"/>
                  <a:pt x="0" y="467615"/>
                </a:cubicBezTo>
                <a:cubicBezTo>
                  <a:pt x="-23525" y="259535"/>
                  <a:pt x="5252" y="101315"/>
                  <a:pt x="0" y="0"/>
                </a:cubicBezTo>
                <a:close/>
              </a:path>
            </a:pathLst>
          </a:custGeom>
          <a:solidFill>
            <a:srgbClr val="94DDCC"/>
          </a:solidFill>
          <a:ln w="57150">
            <a:solidFill>
              <a:srgbClr val="FF5A00"/>
            </a:solidFill>
            <a:extLst>
              <a:ext uri="{C807C97D-BFC1-408E-A445-0C87EB9F89A2}">
                <ask:lineSketchStyleProps xmlns:ask="http://schemas.microsoft.com/office/drawing/2018/sketchyshapes" sd="1510330347">
                  <a:prstGeom prst="rect">
                    <a:avLst/>
                  </a:prstGeom>
                  <ask:type>
                    <ask:lineSketchScribble/>
                  </ask:type>
                </ask:lineSketchStyleProps>
              </a:ext>
            </a:extLst>
          </a:ln>
        </p:spPr>
        <p:txBody>
          <a:bodyPr wrap="square" rtlCol="0">
            <a:spAutoFit/>
          </a:bodyPr>
          <a:lstStyle/>
          <a:p>
            <a:r>
              <a:rPr lang="en-AU" sz="4000" dirty="0"/>
              <a:t>With unique values, principles and ways of working</a:t>
            </a:r>
          </a:p>
        </p:txBody>
      </p:sp>
    </p:spTree>
    <p:extLst>
      <p:ext uri="{BB962C8B-B14F-4D97-AF65-F5344CB8AC3E}">
        <p14:creationId xmlns:p14="http://schemas.microsoft.com/office/powerpoint/2010/main" val="34820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C30DAE-EF20-EB6B-8E79-084D06490A29}"/>
              </a:ext>
            </a:extLst>
          </p:cNvPr>
          <p:cNvSpPr txBox="1"/>
          <p:nvPr/>
        </p:nvSpPr>
        <p:spPr>
          <a:xfrm>
            <a:off x="3200400" y="2771454"/>
            <a:ext cx="8538326" cy="2862322"/>
          </a:xfrm>
          <a:prstGeom prst="rect">
            <a:avLst/>
          </a:prstGeom>
          <a:solidFill>
            <a:schemeClr val="accent4">
              <a:lumMod val="60000"/>
              <a:lumOff val="40000"/>
            </a:schemeClr>
          </a:solidFill>
          <a:effectLst>
            <a:softEdge rad="12700"/>
          </a:effectLst>
        </p:spPr>
        <p:txBody>
          <a:bodyPr wrap="square">
            <a:spAutoFit/>
          </a:bodyPr>
          <a:lstStyle/>
          <a:p>
            <a:r>
              <a:rPr lang="en-AU" sz="6000" b="1" i="1" dirty="0">
                <a:solidFill>
                  <a:schemeClr val="bg1"/>
                </a:solidFill>
                <a:latin typeface="+mj-lt"/>
              </a:rPr>
              <a:t>How we use the learning from our Lived Expertise </a:t>
            </a:r>
          </a:p>
          <a:p>
            <a:r>
              <a:rPr lang="en-AU" sz="6000" b="1" i="1" dirty="0">
                <a:solidFill>
                  <a:schemeClr val="bg1"/>
                </a:solidFill>
                <a:latin typeface="+mj-lt"/>
              </a:rPr>
              <a:t>to </a:t>
            </a:r>
            <a:r>
              <a:rPr lang="en-AU" sz="6000" b="1" i="1" dirty="0">
                <a:solidFill>
                  <a:schemeClr val="accent1">
                    <a:lumMod val="75000"/>
                  </a:schemeClr>
                </a:solidFill>
                <a:latin typeface="+mj-lt"/>
              </a:rPr>
              <a:t>Benefit Others </a:t>
            </a:r>
          </a:p>
        </p:txBody>
      </p:sp>
      <p:sp>
        <p:nvSpPr>
          <p:cNvPr id="5" name="TextBox 4">
            <a:extLst>
              <a:ext uri="{FF2B5EF4-FFF2-40B4-BE49-F238E27FC236}">
                <a16:creationId xmlns:a16="http://schemas.microsoft.com/office/drawing/2014/main" id="{01A202EA-98EA-0E92-0D4A-67E04993CEFA}"/>
              </a:ext>
            </a:extLst>
          </p:cNvPr>
          <p:cNvSpPr txBox="1"/>
          <p:nvPr/>
        </p:nvSpPr>
        <p:spPr>
          <a:xfrm>
            <a:off x="850768" y="901060"/>
            <a:ext cx="7001760" cy="1754326"/>
          </a:xfrm>
          <a:prstGeom prst="rect">
            <a:avLst/>
          </a:prstGeom>
          <a:solidFill>
            <a:schemeClr val="accent5">
              <a:lumMod val="60000"/>
              <a:lumOff val="40000"/>
            </a:schemeClr>
          </a:solidFill>
        </p:spPr>
        <p:txBody>
          <a:bodyPr wrap="square">
            <a:spAutoFit/>
          </a:bodyPr>
          <a:lstStyle/>
          <a:p>
            <a:r>
              <a:rPr lang="en-AU" sz="5400" b="1" i="1" dirty="0">
                <a:solidFill>
                  <a:schemeClr val="bg1"/>
                </a:solidFill>
                <a:latin typeface="+mj-lt"/>
              </a:rPr>
              <a:t>Not just </a:t>
            </a:r>
            <a:r>
              <a:rPr lang="en-AU" sz="5400" b="1" i="1" dirty="0">
                <a:solidFill>
                  <a:schemeClr val="accent1">
                    <a:lumMod val="75000"/>
                  </a:schemeClr>
                </a:solidFill>
                <a:latin typeface="+mj-lt"/>
              </a:rPr>
              <a:t>Having</a:t>
            </a:r>
            <a:r>
              <a:rPr lang="en-AU" sz="5400" b="1" i="1" dirty="0">
                <a:solidFill>
                  <a:schemeClr val="bg1"/>
                </a:solidFill>
                <a:latin typeface="+mj-lt"/>
              </a:rPr>
              <a:t> lived experience but… </a:t>
            </a:r>
          </a:p>
        </p:txBody>
      </p:sp>
    </p:spTree>
    <p:extLst>
      <p:ext uri="{BB962C8B-B14F-4D97-AF65-F5344CB8AC3E}">
        <p14:creationId xmlns:p14="http://schemas.microsoft.com/office/powerpoint/2010/main" val="2683750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27FF45-D811-1FE1-BA69-9EFC358D0675}"/>
              </a:ext>
            </a:extLst>
          </p:cNvPr>
          <p:cNvSpPr/>
          <p:nvPr/>
        </p:nvSpPr>
        <p:spPr>
          <a:xfrm>
            <a:off x="1061961" y="416052"/>
            <a:ext cx="8330183" cy="6025896"/>
          </a:xfrm>
          <a:custGeom>
            <a:avLst/>
            <a:gdLst>
              <a:gd name="connsiteX0" fmla="*/ 0 w 8330183"/>
              <a:gd name="connsiteY0" fmla="*/ 0 h 6025896"/>
              <a:gd name="connsiteX1" fmla="*/ 595013 w 8330183"/>
              <a:gd name="connsiteY1" fmla="*/ 0 h 6025896"/>
              <a:gd name="connsiteX2" fmla="*/ 1273328 w 8330183"/>
              <a:gd name="connsiteY2" fmla="*/ 0 h 6025896"/>
              <a:gd name="connsiteX3" fmla="*/ 1785039 w 8330183"/>
              <a:gd name="connsiteY3" fmla="*/ 0 h 6025896"/>
              <a:gd name="connsiteX4" fmla="*/ 2546656 w 8330183"/>
              <a:gd name="connsiteY4" fmla="*/ 0 h 6025896"/>
              <a:gd name="connsiteX5" fmla="*/ 3224971 w 8330183"/>
              <a:gd name="connsiteY5" fmla="*/ 0 h 6025896"/>
              <a:gd name="connsiteX6" fmla="*/ 3986588 w 8330183"/>
              <a:gd name="connsiteY6" fmla="*/ 0 h 6025896"/>
              <a:gd name="connsiteX7" fmla="*/ 4581601 w 8330183"/>
              <a:gd name="connsiteY7" fmla="*/ 0 h 6025896"/>
              <a:gd name="connsiteX8" fmla="*/ 4926708 w 8330183"/>
              <a:gd name="connsiteY8" fmla="*/ 0 h 6025896"/>
              <a:gd name="connsiteX9" fmla="*/ 5438419 w 8330183"/>
              <a:gd name="connsiteY9" fmla="*/ 0 h 6025896"/>
              <a:gd name="connsiteX10" fmla="*/ 6200036 w 8330183"/>
              <a:gd name="connsiteY10" fmla="*/ 0 h 6025896"/>
              <a:gd name="connsiteX11" fmla="*/ 6795049 w 8330183"/>
              <a:gd name="connsiteY11" fmla="*/ 0 h 6025896"/>
              <a:gd name="connsiteX12" fmla="*/ 7390062 w 8330183"/>
              <a:gd name="connsiteY12" fmla="*/ 0 h 6025896"/>
              <a:gd name="connsiteX13" fmla="*/ 8330183 w 8330183"/>
              <a:gd name="connsiteY13" fmla="*/ 0 h 6025896"/>
              <a:gd name="connsiteX14" fmla="*/ 8330183 w 8330183"/>
              <a:gd name="connsiteY14" fmla="*/ 608068 h 6025896"/>
              <a:gd name="connsiteX15" fmla="*/ 8330183 w 8330183"/>
              <a:gd name="connsiteY15" fmla="*/ 1095617 h 6025896"/>
              <a:gd name="connsiteX16" fmla="*/ 8330183 w 8330183"/>
              <a:gd name="connsiteY16" fmla="*/ 1462649 h 6025896"/>
              <a:gd name="connsiteX17" fmla="*/ 8330183 w 8330183"/>
              <a:gd name="connsiteY17" fmla="*/ 1950199 h 6025896"/>
              <a:gd name="connsiteX18" fmla="*/ 8330183 w 8330183"/>
              <a:gd name="connsiteY18" fmla="*/ 2437749 h 6025896"/>
              <a:gd name="connsiteX19" fmla="*/ 8330183 w 8330183"/>
              <a:gd name="connsiteY19" fmla="*/ 2925299 h 6025896"/>
              <a:gd name="connsiteX20" fmla="*/ 8330183 w 8330183"/>
              <a:gd name="connsiteY20" fmla="*/ 3473107 h 6025896"/>
              <a:gd name="connsiteX21" fmla="*/ 8330183 w 8330183"/>
              <a:gd name="connsiteY21" fmla="*/ 4141434 h 6025896"/>
              <a:gd name="connsiteX22" fmla="*/ 8330183 w 8330183"/>
              <a:gd name="connsiteY22" fmla="*/ 4749502 h 6025896"/>
              <a:gd name="connsiteX23" fmla="*/ 8330183 w 8330183"/>
              <a:gd name="connsiteY23" fmla="*/ 5116534 h 6025896"/>
              <a:gd name="connsiteX24" fmla="*/ 8330183 w 8330183"/>
              <a:gd name="connsiteY24" fmla="*/ 6025896 h 6025896"/>
              <a:gd name="connsiteX25" fmla="*/ 7985075 w 8330183"/>
              <a:gd name="connsiteY25" fmla="*/ 6025896 h 6025896"/>
              <a:gd name="connsiteX26" fmla="*/ 7306761 w 8330183"/>
              <a:gd name="connsiteY26" fmla="*/ 6025896 h 6025896"/>
              <a:gd name="connsiteX27" fmla="*/ 6711747 w 8330183"/>
              <a:gd name="connsiteY27" fmla="*/ 6025896 h 6025896"/>
              <a:gd name="connsiteX28" fmla="*/ 6116734 w 8330183"/>
              <a:gd name="connsiteY28" fmla="*/ 6025896 h 6025896"/>
              <a:gd name="connsiteX29" fmla="*/ 5355118 w 8330183"/>
              <a:gd name="connsiteY29" fmla="*/ 6025896 h 6025896"/>
              <a:gd name="connsiteX30" fmla="*/ 4593501 w 8330183"/>
              <a:gd name="connsiteY30" fmla="*/ 6025896 h 6025896"/>
              <a:gd name="connsiteX31" fmla="*/ 3998488 w 8330183"/>
              <a:gd name="connsiteY31" fmla="*/ 6025896 h 6025896"/>
              <a:gd name="connsiteX32" fmla="*/ 3653380 w 8330183"/>
              <a:gd name="connsiteY32" fmla="*/ 6025896 h 6025896"/>
              <a:gd name="connsiteX33" fmla="*/ 2975065 w 8330183"/>
              <a:gd name="connsiteY33" fmla="*/ 6025896 h 6025896"/>
              <a:gd name="connsiteX34" fmla="*/ 2296750 w 8330183"/>
              <a:gd name="connsiteY34" fmla="*/ 6025896 h 6025896"/>
              <a:gd name="connsiteX35" fmla="*/ 1618436 w 8330183"/>
              <a:gd name="connsiteY35" fmla="*/ 6025896 h 6025896"/>
              <a:gd name="connsiteX36" fmla="*/ 856819 w 8330183"/>
              <a:gd name="connsiteY36" fmla="*/ 6025896 h 6025896"/>
              <a:gd name="connsiteX37" fmla="*/ 511711 w 8330183"/>
              <a:gd name="connsiteY37" fmla="*/ 6025896 h 6025896"/>
              <a:gd name="connsiteX38" fmla="*/ 0 w 8330183"/>
              <a:gd name="connsiteY38" fmla="*/ 6025896 h 6025896"/>
              <a:gd name="connsiteX39" fmla="*/ 0 w 8330183"/>
              <a:gd name="connsiteY39" fmla="*/ 5478087 h 6025896"/>
              <a:gd name="connsiteX40" fmla="*/ 0 w 8330183"/>
              <a:gd name="connsiteY40" fmla="*/ 4870020 h 6025896"/>
              <a:gd name="connsiteX41" fmla="*/ 0 w 8330183"/>
              <a:gd name="connsiteY41" fmla="*/ 4502988 h 6025896"/>
              <a:gd name="connsiteX42" fmla="*/ 0 w 8330183"/>
              <a:gd name="connsiteY42" fmla="*/ 4135956 h 6025896"/>
              <a:gd name="connsiteX43" fmla="*/ 0 w 8330183"/>
              <a:gd name="connsiteY43" fmla="*/ 3708665 h 6025896"/>
              <a:gd name="connsiteX44" fmla="*/ 0 w 8330183"/>
              <a:gd name="connsiteY44" fmla="*/ 3040338 h 6025896"/>
              <a:gd name="connsiteX45" fmla="*/ 0 w 8330183"/>
              <a:gd name="connsiteY45" fmla="*/ 2552789 h 6025896"/>
              <a:gd name="connsiteX46" fmla="*/ 0 w 8330183"/>
              <a:gd name="connsiteY46" fmla="*/ 2185757 h 6025896"/>
              <a:gd name="connsiteX47" fmla="*/ 0 w 8330183"/>
              <a:gd name="connsiteY47" fmla="*/ 1577689 h 6025896"/>
              <a:gd name="connsiteX48" fmla="*/ 0 w 8330183"/>
              <a:gd name="connsiteY48" fmla="*/ 909362 h 6025896"/>
              <a:gd name="connsiteX49" fmla="*/ 0 w 8330183"/>
              <a:gd name="connsiteY49" fmla="*/ 0 h 602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330183" h="6025896" fill="none" extrusionOk="0">
                <a:moveTo>
                  <a:pt x="0" y="0"/>
                </a:moveTo>
                <a:cubicBezTo>
                  <a:pt x="181067" y="-14901"/>
                  <a:pt x="312720" y="66802"/>
                  <a:pt x="595013" y="0"/>
                </a:cubicBezTo>
                <a:cubicBezTo>
                  <a:pt x="877306" y="-66802"/>
                  <a:pt x="1071181" y="9493"/>
                  <a:pt x="1273328" y="0"/>
                </a:cubicBezTo>
                <a:cubicBezTo>
                  <a:pt x="1475476" y="-9493"/>
                  <a:pt x="1670901" y="32356"/>
                  <a:pt x="1785039" y="0"/>
                </a:cubicBezTo>
                <a:cubicBezTo>
                  <a:pt x="1899177" y="-32356"/>
                  <a:pt x="2238968" y="75931"/>
                  <a:pt x="2546656" y="0"/>
                </a:cubicBezTo>
                <a:cubicBezTo>
                  <a:pt x="2854344" y="-75931"/>
                  <a:pt x="3034125" y="35619"/>
                  <a:pt x="3224971" y="0"/>
                </a:cubicBezTo>
                <a:cubicBezTo>
                  <a:pt x="3415818" y="-35619"/>
                  <a:pt x="3823363" y="51504"/>
                  <a:pt x="3986588" y="0"/>
                </a:cubicBezTo>
                <a:cubicBezTo>
                  <a:pt x="4149813" y="-51504"/>
                  <a:pt x="4319267" y="41207"/>
                  <a:pt x="4581601" y="0"/>
                </a:cubicBezTo>
                <a:cubicBezTo>
                  <a:pt x="4843935" y="-41207"/>
                  <a:pt x="4821528" y="17610"/>
                  <a:pt x="4926708" y="0"/>
                </a:cubicBezTo>
                <a:cubicBezTo>
                  <a:pt x="5031888" y="-17610"/>
                  <a:pt x="5280654" y="15907"/>
                  <a:pt x="5438419" y="0"/>
                </a:cubicBezTo>
                <a:cubicBezTo>
                  <a:pt x="5596184" y="-15907"/>
                  <a:pt x="5866075" y="83850"/>
                  <a:pt x="6200036" y="0"/>
                </a:cubicBezTo>
                <a:cubicBezTo>
                  <a:pt x="6533997" y="-83850"/>
                  <a:pt x="6506309" y="55564"/>
                  <a:pt x="6795049" y="0"/>
                </a:cubicBezTo>
                <a:cubicBezTo>
                  <a:pt x="7083789" y="-55564"/>
                  <a:pt x="7233789" y="25094"/>
                  <a:pt x="7390062" y="0"/>
                </a:cubicBezTo>
                <a:cubicBezTo>
                  <a:pt x="7546335" y="-25094"/>
                  <a:pt x="7892578" y="91471"/>
                  <a:pt x="8330183" y="0"/>
                </a:cubicBezTo>
                <a:cubicBezTo>
                  <a:pt x="8348115" y="148752"/>
                  <a:pt x="8295365" y="410118"/>
                  <a:pt x="8330183" y="608068"/>
                </a:cubicBezTo>
                <a:cubicBezTo>
                  <a:pt x="8365001" y="806018"/>
                  <a:pt x="8283199" y="856543"/>
                  <a:pt x="8330183" y="1095617"/>
                </a:cubicBezTo>
                <a:cubicBezTo>
                  <a:pt x="8377167" y="1334691"/>
                  <a:pt x="8306027" y="1351663"/>
                  <a:pt x="8330183" y="1462649"/>
                </a:cubicBezTo>
                <a:cubicBezTo>
                  <a:pt x="8354339" y="1573635"/>
                  <a:pt x="8315429" y="1831462"/>
                  <a:pt x="8330183" y="1950199"/>
                </a:cubicBezTo>
                <a:cubicBezTo>
                  <a:pt x="8344937" y="2068936"/>
                  <a:pt x="8288120" y="2301357"/>
                  <a:pt x="8330183" y="2437749"/>
                </a:cubicBezTo>
                <a:cubicBezTo>
                  <a:pt x="8372246" y="2574141"/>
                  <a:pt x="8304517" y="2791921"/>
                  <a:pt x="8330183" y="2925299"/>
                </a:cubicBezTo>
                <a:cubicBezTo>
                  <a:pt x="8355849" y="3058677"/>
                  <a:pt x="8274606" y="3234761"/>
                  <a:pt x="8330183" y="3473107"/>
                </a:cubicBezTo>
                <a:cubicBezTo>
                  <a:pt x="8385760" y="3711453"/>
                  <a:pt x="8278065" y="3992447"/>
                  <a:pt x="8330183" y="4141434"/>
                </a:cubicBezTo>
                <a:cubicBezTo>
                  <a:pt x="8382301" y="4290421"/>
                  <a:pt x="8258926" y="4505738"/>
                  <a:pt x="8330183" y="4749502"/>
                </a:cubicBezTo>
                <a:cubicBezTo>
                  <a:pt x="8401440" y="4993266"/>
                  <a:pt x="8287280" y="4953864"/>
                  <a:pt x="8330183" y="5116534"/>
                </a:cubicBezTo>
                <a:cubicBezTo>
                  <a:pt x="8373086" y="5279204"/>
                  <a:pt x="8269903" y="5752776"/>
                  <a:pt x="8330183" y="6025896"/>
                </a:cubicBezTo>
                <a:cubicBezTo>
                  <a:pt x="8173117" y="6040767"/>
                  <a:pt x="8066415" y="5990439"/>
                  <a:pt x="7985075" y="6025896"/>
                </a:cubicBezTo>
                <a:cubicBezTo>
                  <a:pt x="7903735" y="6061353"/>
                  <a:pt x="7548716" y="6009166"/>
                  <a:pt x="7306761" y="6025896"/>
                </a:cubicBezTo>
                <a:cubicBezTo>
                  <a:pt x="7064806" y="6042626"/>
                  <a:pt x="6994221" y="6007983"/>
                  <a:pt x="6711747" y="6025896"/>
                </a:cubicBezTo>
                <a:cubicBezTo>
                  <a:pt x="6429273" y="6043809"/>
                  <a:pt x="6365027" y="5994164"/>
                  <a:pt x="6116734" y="6025896"/>
                </a:cubicBezTo>
                <a:cubicBezTo>
                  <a:pt x="5868441" y="6057628"/>
                  <a:pt x="5514057" y="5974616"/>
                  <a:pt x="5355118" y="6025896"/>
                </a:cubicBezTo>
                <a:cubicBezTo>
                  <a:pt x="5196179" y="6077176"/>
                  <a:pt x="4900609" y="5951026"/>
                  <a:pt x="4593501" y="6025896"/>
                </a:cubicBezTo>
                <a:cubicBezTo>
                  <a:pt x="4286393" y="6100766"/>
                  <a:pt x="4129054" y="5961838"/>
                  <a:pt x="3998488" y="6025896"/>
                </a:cubicBezTo>
                <a:cubicBezTo>
                  <a:pt x="3867922" y="6089954"/>
                  <a:pt x="3808977" y="6021845"/>
                  <a:pt x="3653380" y="6025896"/>
                </a:cubicBezTo>
                <a:cubicBezTo>
                  <a:pt x="3497783" y="6029947"/>
                  <a:pt x="3259839" y="5987668"/>
                  <a:pt x="2975065" y="6025896"/>
                </a:cubicBezTo>
                <a:cubicBezTo>
                  <a:pt x="2690292" y="6064124"/>
                  <a:pt x="2441407" y="6001931"/>
                  <a:pt x="2296750" y="6025896"/>
                </a:cubicBezTo>
                <a:cubicBezTo>
                  <a:pt x="2152094" y="6049861"/>
                  <a:pt x="1783529" y="5965618"/>
                  <a:pt x="1618436" y="6025896"/>
                </a:cubicBezTo>
                <a:cubicBezTo>
                  <a:pt x="1453343" y="6086174"/>
                  <a:pt x="1081429" y="5943179"/>
                  <a:pt x="856819" y="6025896"/>
                </a:cubicBezTo>
                <a:cubicBezTo>
                  <a:pt x="632209" y="6108613"/>
                  <a:pt x="622041" y="6010871"/>
                  <a:pt x="511711" y="6025896"/>
                </a:cubicBezTo>
                <a:cubicBezTo>
                  <a:pt x="401381" y="6040921"/>
                  <a:pt x="213340" y="5978499"/>
                  <a:pt x="0" y="6025896"/>
                </a:cubicBezTo>
                <a:cubicBezTo>
                  <a:pt x="-24500" y="5860162"/>
                  <a:pt x="64013" y="5618589"/>
                  <a:pt x="0" y="5478087"/>
                </a:cubicBezTo>
                <a:cubicBezTo>
                  <a:pt x="-64013" y="5337585"/>
                  <a:pt x="48738" y="5002204"/>
                  <a:pt x="0" y="4870020"/>
                </a:cubicBezTo>
                <a:cubicBezTo>
                  <a:pt x="-48738" y="4737836"/>
                  <a:pt x="1802" y="4589747"/>
                  <a:pt x="0" y="4502988"/>
                </a:cubicBezTo>
                <a:cubicBezTo>
                  <a:pt x="-1802" y="4416229"/>
                  <a:pt x="7819" y="4229697"/>
                  <a:pt x="0" y="4135956"/>
                </a:cubicBezTo>
                <a:cubicBezTo>
                  <a:pt x="-7819" y="4042215"/>
                  <a:pt x="39235" y="3919815"/>
                  <a:pt x="0" y="3708665"/>
                </a:cubicBezTo>
                <a:cubicBezTo>
                  <a:pt x="-39235" y="3497515"/>
                  <a:pt x="42316" y="3336186"/>
                  <a:pt x="0" y="3040338"/>
                </a:cubicBezTo>
                <a:cubicBezTo>
                  <a:pt x="-42316" y="2744490"/>
                  <a:pt x="12731" y="2673170"/>
                  <a:pt x="0" y="2552789"/>
                </a:cubicBezTo>
                <a:cubicBezTo>
                  <a:pt x="-12731" y="2432408"/>
                  <a:pt x="5610" y="2304401"/>
                  <a:pt x="0" y="2185757"/>
                </a:cubicBezTo>
                <a:cubicBezTo>
                  <a:pt x="-5610" y="2067113"/>
                  <a:pt x="29238" y="1841038"/>
                  <a:pt x="0" y="1577689"/>
                </a:cubicBezTo>
                <a:cubicBezTo>
                  <a:pt x="-29238" y="1314340"/>
                  <a:pt x="12176" y="1164392"/>
                  <a:pt x="0" y="909362"/>
                </a:cubicBezTo>
                <a:cubicBezTo>
                  <a:pt x="-12176" y="654332"/>
                  <a:pt x="106582" y="338522"/>
                  <a:pt x="0" y="0"/>
                </a:cubicBezTo>
                <a:close/>
              </a:path>
              <a:path w="8330183" h="6025896" stroke="0" extrusionOk="0">
                <a:moveTo>
                  <a:pt x="0" y="0"/>
                </a:moveTo>
                <a:cubicBezTo>
                  <a:pt x="271253" y="-28241"/>
                  <a:pt x="603218" y="5429"/>
                  <a:pt x="761617" y="0"/>
                </a:cubicBezTo>
                <a:cubicBezTo>
                  <a:pt x="920016" y="-5429"/>
                  <a:pt x="986255" y="40688"/>
                  <a:pt x="1190026" y="0"/>
                </a:cubicBezTo>
                <a:cubicBezTo>
                  <a:pt x="1393797" y="-40688"/>
                  <a:pt x="1699349" y="66121"/>
                  <a:pt x="1951643" y="0"/>
                </a:cubicBezTo>
                <a:cubicBezTo>
                  <a:pt x="2203937" y="-66121"/>
                  <a:pt x="2169377" y="19189"/>
                  <a:pt x="2296750" y="0"/>
                </a:cubicBezTo>
                <a:cubicBezTo>
                  <a:pt x="2424123" y="-19189"/>
                  <a:pt x="2774294" y="17221"/>
                  <a:pt x="2975065" y="0"/>
                </a:cubicBezTo>
                <a:cubicBezTo>
                  <a:pt x="3175836" y="-17221"/>
                  <a:pt x="3474829" y="17144"/>
                  <a:pt x="3736682" y="0"/>
                </a:cubicBezTo>
                <a:cubicBezTo>
                  <a:pt x="3998535" y="-17144"/>
                  <a:pt x="4142288" y="4933"/>
                  <a:pt x="4331695" y="0"/>
                </a:cubicBezTo>
                <a:cubicBezTo>
                  <a:pt x="4521102" y="-4933"/>
                  <a:pt x="4786701" y="55523"/>
                  <a:pt x="4926708" y="0"/>
                </a:cubicBezTo>
                <a:cubicBezTo>
                  <a:pt x="5066715" y="-55523"/>
                  <a:pt x="5239857" y="21652"/>
                  <a:pt x="5355118" y="0"/>
                </a:cubicBezTo>
                <a:cubicBezTo>
                  <a:pt x="5470379" y="-21652"/>
                  <a:pt x="5691310" y="56221"/>
                  <a:pt x="5866829" y="0"/>
                </a:cubicBezTo>
                <a:cubicBezTo>
                  <a:pt x="6042348" y="-56221"/>
                  <a:pt x="6268064" y="46208"/>
                  <a:pt x="6628446" y="0"/>
                </a:cubicBezTo>
                <a:cubicBezTo>
                  <a:pt x="6988828" y="-46208"/>
                  <a:pt x="6899399" y="11706"/>
                  <a:pt x="6973553" y="0"/>
                </a:cubicBezTo>
                <a:cubicBezTo>
                  <a:pt x="7047707" y="-11706"/>
                  <a:pt x="7443402" y="59092"/>
                  <a:pt x="7651868" y="0"/>
                </a:cubicBezTo>
                <a:cubicBezTo>
                  <a:pt x="7860335" y="-59092"/>
                  <a:pt x="8105834" y="56356"/>
                  <a:pt x="8330183" y="0"/>
                </a:cubicBezTo>
                <a:cubicBezTo>
                  <a:pt x="8359318" y="259637"/>
                  <a:pt x="8306026" y="397743"/>
                  <a:pt x="8330183" y="668327"/>
                </a:cubicBezTo>
                <a:cubicBezTo>
                  <a:pt x="8354340" y="938911"/>
                  <a:pt x="8324828" y="1009656"/>
                  <a:pt x="8330183" y="1155876"/>
                </a:cubicBezTo>
                <a:cubicBezTo>
                  <a:pt x="8335538" y="1302096"/>
                  <a:pt x="8285727" y="1401421"/>
                  <a:pt x="8330183" y="1643426"/>
                </a:cubicBezTo>
                <a:cubicBezTo>
                  <a:pt x="8374639" y="1885431"/>
                  <a:pt x="8328645" y="2147809"/>
                  <a:pt x="8330183" y="2311753"/>
                </a:cubicBezTo>
                <a:cubicBezTo>
                  <a:pt x="8331721" y="2475697"/>
                  <a:pt x="8316951" y="2615964"/>
                  <a:pt x="8330183" y="2739044"/>
                </a:cubicBezTo>
                <a:cubicBezTo>
                  <a:pt x="8343415" y="2862124"/>
                  <a:pt x="8317720" y="3177901"/>
                  <a:pt x="8330183" y="3347111"/>
                </a:cubicBezTo>
                <a:cubicBezTo>
                  <a:pt x="8342646" y="3516321"/>
                  <a:pt x="8282209" y="3673475"/>
                  <a:pt x="8330183" y="3774402"/>
                </a:cubicBezTo>
                <a:cubicBezTo>
                  <a:pt x="8378157" y="3875329"/>
                  <a:pt x="8272812" y="4178354"/>
                  <a:pt x="8330183" y="4442729"/>
                </a:cubicBezTo>
                <a:cubicBezTo>
                  <a:pt x="8387554" y="4707104"/>
                  <a:pt x="8328722" y="4891825"/>
                  <a:pt x="8330183" y="5050796"/>
                </a:cubicBezTo>
                <a:cubicBezTo>
                  <a:pt x="8331644" y="5209767"/>
                  <a:pt x="8273764" y="5656128"/>
                  <a:pt x="8330183" y="6025896"/>
                </a:cubicBezTo>
                <a:cubicBezTo>
                  <a:pt x="7992091" y="6083191"/>
                  <a:pt x="7944780" y="5993336"/>
                  <a:pt x="7651868" y="6025896"/>
                </a:cubicBezTo>
                <a:cubicBezTo>
                  <a:pt x="7358956" y="6058456"/>
                  <a:pt x="7260010" y="6017121"/>
                  <a:pt x="6890251" y="6025896"/>
                </a:cubicBezTo>
                <a:cubicBezTo>
                  <a:pt x="6520492" y="6034671"/>
                  <a:pt x="6647646" y="6025495"/>
                  <a:pt x="6545144" y="6025896"/>
                </a:cubicBezTo>
                <a:cubicBezTo>
                  <a:pt x="6442642" y="6026297"/>
                  <a:pt x="6339881" y="6023374"/>
                  <a:pt x="6200036" y="6025896"/>
                </a:cubicBezTo>
                <a:cubicBezTo>
                  <a:pt x="6060191" y="6028418"/>
                  <a:pt x="5818782" y="6005431"/>
                  <a:pt x="5438419" y="6025896"/>
                </a:cubicBezTo>
                <a:cubicBezTo>
                  <a:pt x="5058056" y="6046361"/>
                  <a:pt x="5039478" y="6024992"/>
                  <a:pt x="4843406" y="6025896"/>
                </a:cubicBezTo>
                <a:cubicBezTo>
                  <a:pt x="4647334" y="6026800"/>
                  <a:pt x="4456784" y="6020734"/>
                  <a:pt x="4081790" y="6025896"/>
                </a:cubicBezTo>
                <a:cubicBezTo>
                  <a:pt x="3706796" y="6031058"/>
                  <a:pt x="3730757" y="6003340"/>
                  <a:pt x="3486777" y="6025896"/>
                </a:cubicBezTo>
                <a:cubicBezTo>
                  <a:pt x="3242797" y="6048452"/>
                  <a:pt x="3039650" y="6014537"/>
                  <a:pt x="2891764" y="6025896"/>
                </a:cubicBezTo>
                <a:cubicBezTo>
                  <a:pt x="2743878" y="6037255"/>
                  <a:pt x="2464342" y="5992411"/>
                  <a:pt x="2130147" y="6025896"/>
                </a:cubicBezTo>
                <a:cubicBezTo>
                  <a:pt x="1795952" y="6059381"/>
                  <a:pt x="1656422" y="6014984"/>
                  <a:pt x="1535134" y="6025896"/>
                </a:cubicBezTo>
                <a:cubicBezTo>
                  <a:pt x="1413846" y="6036808"/>
                  <a:pt x="1214588" y="6011181"/>
                  <a:pt x="1023422" y="6025896"/>
                </a:cubicBezTo>
                <a:cubicBezTo>
                  <a:pt x="832256" y="6040611"/>
                  <a:pt x="679393" y="5974924"/>
                  <a:pt x="511711" y="6025896"/>
                </a:cubicBezTo>
                <a:cubicBezTo>
                  <a:pt x="344029" y="6076868"/>
                  <a:pt x="161459" y="5989268"/>
                  <a:pt x="0" y="6025896"/>
                </a:cubicBezTo>
                <a:cubicBezTo>
                  <a:pt x="-63288" y="5879178"/>
                  <a:pt x="34103" y="5603335"/>
                  <a:pt x="0" y="5417828"/>
                </a:cubicBezTo>
                <a:cubicBezTo>
                  <a:pt x="-34103" y="5232321"/>
                  <a:pt x="27479" y="5036737"/>
                  <a:pt x="0" y="4870020"/>
                </a:cubicBezTo>
                <a:cubicBezTo>
                  <a:pt x="-27479" y="4703303"/>
                  <a:pt x="5303" y="4449420"/>
                  <a:pt x="0" y="4322211"/>
                </a:cubicBezTo>
                <a:cubicBezTo>
                  <a:pt x="-5303" y="4195002"/>
                  <a:pt x="60379" y="3971344"/>
                  <a:pt x="0" y="3714143"/>
                </a:cubicBezTo>
                <a:cubicBezTo>
                  <a:pt x="-60379" y="3456942"/>
                  <a:pt x="20620" y="3452994"/>
                  <a:pt x="0" y="3347111"/>
                </a:cubicBezTo>
                <a:cubicBezTo>
                  <a:pt x="-20620" y="3241228"/>
                  <a:pt x="2056" y="3121083"/>
                  <a:pt x="0" y="2980079"/>
                </a:cubicBezTo>
                <a:cubicBezTo>
                  <a:pt x="-2056" y="2839075"/>
                  <a:pt x="2413" y="2669102"/>
                  <a:pt x="0" y="2492530"/>
                </a:cubicBezTo>
                <a:cubicBezTo>
                  <a:pt x="-2413" y="2315958"/>
                  <a:pt x="39149" y="2208126"/>
                  <a:pt x="0" y="1944721"/>
                </a:cubicBezTo>
                <a:cubicBezTo>
                  <a:pt x="-39149" y="1681316"/>
                  <a:pt x="26032" y="1507097"/>
                  <a:pt x="0" y="1396912"/>
                </a:cubicBezTo>
                <a:cubicBezTo>
                  <a:pt x="-26032" y="1286727"/>
                  <a:pt x="29712" y="1099556"/>
                  <a:pt x="0" y="969621"/>
                </a:cubicBezTo>
                <a:cubicBezTo>
                  <a:pt x="-29712" y="839686"/>
                  <a:pt x="74127" y="302420"/>
                  <a:pt x="0" y="0"/>
                </a:cubicBezTo>
                <a:close/>
              </a:path>
            </a:pathLst>
          </a:custGeom>
          <a:solidFill>
            <a:schemeClr val="accent1">
              <a:lumMod val="40000"/>
              <a:lumOff val="60000"/>
            </a:schemeClr>
          </a:solidFill>
          <a:ln w="28575">
            <a:solidFill>
              <a:srgbClr val="FF8633"/>
            </a:solidFill>
            <a:extLst>
              <a:ext uri="{C807C97D-BFC1-408E-A445-0C87EB9F89A2}">
                <ask:lineSketchStyleProps xmlns:ask="http://schemas.microsoft.com/office/drawing/2018/sketchyshapes" sd="332482211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02B48ED6-4D68-AEEA-2F35-7114DB527827}"/>
              </a:ext>
            </a:extLst>
          </p:cNvPr>
          <p:cNvSpPr txBox="1"/>
          <p:nvPr/>
        </p:nvSpPr>
        <p:spPr>
          <a:xfrm>
            <a:off x="1378381" y="1468323"/>
            <a:ext cx="5722839" cy="646331"/>
          </a:xfrm>
          <a:custGeom>
            <a:avLst/>
            <a:gdLst>
              <a:gd name="connsiteX0" fmla="*/ 0 w 5722839"/>
              <a:gd name="connsiteY0" fmla="*/ 0 h 646331"/>
              <a:gd name="connsiteX1" fmla="*/ 400599 w 5722839"/>
              <a:gd name="connsiteY1" fmla="*/ 0 h 646331"/>
              <a:gd name="connsiteX2" fmla="*/ 1030111 w 5722839"/>
              <a:gd name="connsiteY2" fmla="*/ 0 h 646331"/>
              <a:gd name="connsiteX3" fmla="*/ 1659623 w 5722839"/>
              <a:gd name="connsiteY3" fmla="*/ 0 h 646331"/>
              <a:gd name="connsiteX4" fmla="*/ 2117450 w 5722839"/>
              <a:gd name="connsiteY4" fmla="*/ 0 h 646331"/>
              <a:gd name="connsiteX5" fmla="*/ 2689734 w 5722839"/>
              <a:gd name="connsiteY5" fmla="*/ 0 h 646331"/>
              <a:gd name="connsiteX6" fmla="*/ 3319247 w 5722839"/>
              <a:gd name="connsiteY6" fmla="*/ 0 h 646331"/>
              <a:gd name="connsiteX7" fmla="*/ 3891531 w 5722839"/>
              <a:gd name="connsiteY7" fmla="*/ 0 h 646331"/>
              <a:gd name="connsiteX8" fmla="*/ 4578271 w 5722839"/>
              <a:gd name="connsiteY8" fmla="*/ 0 h 646331"/>
              <a:gd name="connsiteX9" fmla="*/ 4978870 w 5722839"/>
              <a:gd name="connsiteY9" fmla="*/ 0 h 646331"/>
              <a:gd name="connsiteX10" fmla="*/ 5722839 w 5722839"/>
              <a:gd name="connsiteY10" fmla="*/ 0 h 646331"/>
              <a:gd name="connsiteX11" fmla="*/ 5722839 w 5722839"/>
              <a:gd name="connsiteY11" fmla="*/ 316702 h 646331"/>
              <a:gd name="connsiteX12" fmla="*/ 5722839 w 5722839"/>
              <a:gd name="connsiteY12" fmla="*/ 646331 h 646331"/>
              <a:gd name="connsiteX13" fmla="*/ 5207783 w 5722839"/>
              <a:gd name="connsiteY13" fmla="*/ 646331 h 646331"/>
              <a:gd name="connsiteX14" fmla="*/ 4578271 w 5722839"/>
              <a:gd name="connsiteY14" fmla="*/ 646331 h 646331"/>
              <a:gd name="connsiteX15" fmla="*/ 3891531 w 5722839"/>
              <a:gd name="connsiteY15" fmla="*/ 646331 h 646331"/>
              <a:gd name="connsiteX16" fmla="*/ 3262018 w 5722839"/>
              <a:gd name="connsiteY16" fmla="*/ 646331 h 646331"/>
              <a:gd name="connsiteX17" fmla="*/ 2632506 w 5722839"/>
              <a:gd name="connsiteY17" fmla="*/ 646331 h 646331"/>
              <a:gd name="connsiteX18" fmla="*/ 1945765 w 5722839"/>
              <a:gd name="connsiteY18" fmla="*/ 646331 h 646331"/>
              <a:gd name="connsiteX19" fmla="*/ 1259025 w 5722839"/>
              <a:gd name="connsiteY19" fmla="*/ 646331 h 646331"/>
              <a:gd name="connsiteX20" fmla="*/ 572284 w 5722839"/>
              <a:gd name="connsiteY20" fmla="*/ 646331 h 646331"/>
              <a:gd name="connsiteX21" fmla="*/ 0 w 5722839"/>
              <a:gd name="connsiteY21" fmla="*/ 646331 h 646331"/>
              <a:gd name="connsiteX22" fmla="*/ 0 w 5722839"/>
              <a:gd name="connsiteY22" fmla="*/ 310239 h 646331"/>
              <a:gd name="connsiteX23" fmla="*/ 0 w 5722839"/>
              <a:gd name="connsiteY23"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2839" h="646331" fill="none" extrusionOk="0">
                <a:moveTo>
                  <a:pt x="0" y="0"/>
                </a:moveTo>
                <a:cubicBezTo>
                  <a:pt x="140825" y="-21578"/>
                  <a:pt x="293282" y="34228"/>
                  <a:pt x="400599" y="0"/>
                </a:cubicBezTo>
                <a:cubicBezTo>
                  <a:pt x="507916" y="-34228"/>
                  <a:pt x="889647" y="43083"/>
                  <a:pt x="1030111" y="0"/>
                </a:cubicBezTo>
                <a:cubicBezTo>
                  <a:pt x="1170575" y="-43083"/>
                  <a:pt x="1378635" y="51040"/>
                  <a:pt x="1659623" y="0"/>
                </a:cubicBezTo>
                <a:cubicBezTo>
                  <a:pt x="1940611" y="-51040"/>
                  <a:pt x="1983107" y="7219"/>
                  <a:pt x="2117450" y="0"/>
                </a:cubicBezTo>
                <a:cubicBezTo>
                  <a:pt x="2251793" y="-7219"/>
                  <a:pt x="2498097" y="38893"/>
                  <a:pt x="2689734" y="0"/>
                </a:cubicBezTo>
                <a:cubicBezTo>
                  <a:pt x="2881371" y="-38893"/>
                  <a:pt x="3033194" y="55183"/>
                  <a:pt x="3319247" y="0"/>
                </a:cubicBezTo>
                <a:cubicBezTo>
                  <a:pt x="3605300" y="-55183"/>
                  <a:pt x="3728789" y="55957"/>
                  <a:pt x="3891531" y="0"/>
                </a:cubicBezTo>
                <a:cubicBezTo>
                  <a:pt x="4054273" y="-55957"/>
                  <a:pt x="4362485" y="18612"/>
                  <a:pt x="4578271" y="0"/>
                </a:cubicBezTo>
                <a:cubicBezTo>
                  <a:pt x="4794057" y="-18612"/>
                  <a:pt x="4820795" y="40226"/>
                  <a:pt x="4978870" y="0"/>
                </a:cubicBezTo>
                <a:cubicBezTo>
                  <a:pt x="5136945" y="-40226"/>
                  <a:pt x="5480172" y="26589"/>
                  <a:pt x="5722839" y="0"/>
                </a:cubicBezTo>
                <a:cubicBezTo>
                  <a:pt x="5742226" y="102582"/>
                  <a:pt x="5701378" y="221998"/>
                  <a:pt x="5722839" y="316702"/>
                </a:cubicBezTo>
                <a:cubicBezTo>
                  <a:pt x="5744300" y="411406"/>
                  <a:pt x="5704122" y="481899"/>
                  <a:pt x="5722839" y="646331"/>
                </a:cubicBezTo>
                <a:cubicBezTo>
                  <a:pt x="5572977" y="650445"/>
                  <a:pt x="5463240" y="607515"/>
                  <a:pt x="5207783" y="646331"/>
                </a:cubicBezTo>
                <a:cubicBezTo>
                  <a:pt x="4952326" y="685147"/>
                  <a:pt x="4706856" y="621591"/>
                  <a:pt x="4578271" y="646331"/>
                </a:cubicBezTo>
                <a:cubicBezTo>
                  <a:pt x="4449686" y="671071"/>
                  <a:pt x="4057226" y="605150"/>
                  <a:pt x="3891531" y="646331"/>
                </a:cubicBezTo>
                <a:cubicBezTo>
                  <a:pt x="3725836" y="687512"/>
                  <a:pt x="3552082" y="626251"/>
                  <a:pt x="3262018" y="646331"/>
                </a:cubicBezTo>
                <a:cubicBezTo>
                  <a:pt x="2971954" y="666411"/>
                  <a:pt x="2825985" y="597962"/>
                  <a:pt x="2632506" y="646331"/>
                </a:cubicBezTo>
                <a:cubicBezTo>
                  <a:pt x="2439027" y="694700"/>
                  <a:pt x="2194942" y="645483"/>
                  <a:pt x="1945765" y="646331"/>
                </a:cubicBezTo>
                <a:cubicBezTo>
                  <a:pt x="1696588" y="647179"/>
                  <a:pt x="1431691" y="621860"/>
                  <a:pt x="1259025" y="646331"/>
                </a:cubicBezTo>
                <a:cubicBezTo>
                  <a:pt x="1086359" y="670802"/>
                  <a:pt x="751671" y="623105"/>
                  <a:pt x="572284" y="646331"/>
                </a:cubicBezTo>
                <a:cubicBezTo>
                  <a:pt x="392897" y="669557"/>
                  <a:pt x="141995" y="584260"/>
                  <a:pt x="0" y="646331"/>
                </a:cubicBezTo>
                <a:cubicBezTo>
                  <a:pt x="-35206" y="570319"/>
                  <a:pt x="17161" y="461177"/>
                  <a:pt x="0" y="310239"/>
                </a:cubicBezTo>
                <a:cubicBezTo>
                  <a:pt x="-17161" y="159301"/>
                  <a:pt x="2702" y="134931"/>
                  <a:pt x="0" y="0"/>
                </a:cubicBezTo>
                <a:close/>
              </a:path>
              <a:path w="5722839" h="646331" stroke="0" extrusionOk="0">
                <a:moveTo>
                  <a:pt x="0" y="0"/>
                </a:moveTo>
                <a:cubicBezTo>
                  <a:pt x="206620" y="-56003"/>
                  <a:pt x="295316" y="52197"/>
                  <a:pt x="515056" y="0"/>
                </a:cubicBezTo>
                <a:cubicBezTo>
                  <a:pt x="734796" y="-52197"/>
                  <a:pt x="753918" y="25591"/>
                  <a:pt x="915654" y="0"/>
                </a:cubicBezTo>
                <a:cubicBezTo>
                  <a:pt x="1077390" y="-25591"/>
                  <a:pt x="1308971" y="28619"/>
                  <a:pt x="1487938" y="0"/>
                </a:cubicBezTo>
                <a:cubicBezTo>
                  <a:pt x="1666905" y="-28619"/>
                  <a:pt x="1786146" y="7602"/>
                  <a:pt x="1888537" y="0"/>
                </a:cubicBezTo>
                <a:cubicBezTo>
                  <a:pt x="1990928" y="-7602"/>
                  <a:pt x="2110246" y="3671"/>
                  <a:pt x="2289136" y="0"/>
                </a:cubicBezTo>
                <a:cubicBezTo>
                  <a:pt x="2468026" y="-3671"/>
                  <a:pt x="2814196" y="17933"/>
                  <a:pt x="2975876" y="0"/>
                </a:cubicBezTo>
                <a:cubicBezTo>
                  <a:pt x="3137556" y="-17933"/>
                  <a:pt x="3413144" y="5316"/>
                  <a:pt x="3548160" y="0"/>
                </a:cubicBezTo>
                <a:cubicBezTo>
                  <a:pt x="3683176" y="-5316"/>
                  <a:pt x="3855089" y="11116"/>
                  <a:pt x="4063216" y="0"/>
                </a:cubicBezTo>
                <a:cubicBezTo>
                  <a:pt x="4271343" y="-11116"/>
                  <a:pt x="4463662" y="49432"/>
                  <a:pt x="4635500" y="0"/>
                </a:cubicBezTo>
                <a:cubicBezTo>
                  <a:pt x="4807338" y="-49432"/>
                  <a:pt x="5062161" y="34350"/>
                  <a:pt x="5207783" y="0"/>
                </a:cubicBezTo>
                <a:cubicBezTo>
                  <a:pt x="5353405" y="-34350"/>
                  <a:pt x="5539911" y="12792"/>
                  <a:pt x="5722839" y="0"/>
                </a:cubicBezTo>
                <a:cubicBezTo>
                  <a:pt x="5727232" y="127337"/>
                  <a:pt x="5709555" y="245534"/>
                  <a:pt x="5722839" y="329629"/>
                </a:cubicBezTo>
                <a:cubicBezTo>
                  <a:pt x="5736123" y="413724"/>
                  <a:pt x="5686671" y="557520"/>
                  <a:pt x="5722839" y="646331"/>
                </a:cubicBezTo>
                <a:cubicBezTo>
                  <a:pt x="5617026" y="704075"/>
                  <a:pt x="5380748" y="622520"/>
                  <a:pt x="5207783" y="646331"/>
                </a:cubicBezTo>
                <a:cubicBezTo>
                  <a:pt x="5034818" y="670142"/>
                  <a:pt x="4783468" y="611087"/>
                  <a:pt x="4635500" y="646331"/>
                </a:cubicBezTo>
                <a:cubicBezTo>
                  <a:pt x="4487532" y="681575"/>
                  <a:pt x="4274948" y="587937"/>
                  <a:pt x="4120444" y="646331"/>
                </a:cubicBezTo>
                <a:cubicBezTo>
                  <a:pt x="3965940" y="704725"/>
                  <a:pt x="3916026" y="601892"/>
                  <a:pt x="3719845" y="646331"/>
                </a:cubicBezTo>
                <a:cubicBezTo>
                  <a:pt x="3523664" y="690770"/>
                  <a:pt x="3333771" y="598150"/>
                  <a:pt x="3090333" y="646331"/>
                </a:cubicBezTo>
                <a:cubicBezTo>
                  <a:pt x="2846895" y="694512"/>
                  <a:pt x="2771020" y="640693"/>
                  <a:pt x="2689734" y="646331"/>
                </a:cubicBezTo>
                <a:cubicBezTo>
                  <a:pt x="2608448" y="651969"/>
                  <a:pt x="2422792" y="630207"/>
                  <a:pt x="2289136" y="646331"/>
                </a:cubicBezTo>
                <a:cubicBezTo>
                  <a:pt x="2155480" y="662455"/>
                  <a:pt x="1977171" y="595979"/>
                  <a:pt x="1831308" y="646331"/>
                </a:cubicBezTo>
                <a:cubicBezTo>
                  <a:pt x="1685445" y="696683"/>
                  <a:pt x="1355258" y="575831"/>
                  <a:pt x="1144568" y="646331"/>
                </a:cubicBezTo>
                <a:cubicBezTo>
                  <a:pt x="933878" y="716831"/>
                  <a:pt x="712439" y="623069"/>
                  <a:pt x="572284" y="646331"/>
                </a:cubicBezTo>
                <a:cubicBezTo>
                  <a:pt x="432129" y="669593"/>
                  <a:pt x="267861" y="604091"/>
                  <a:pt x="0" y="646331"/>
                </a:cubicBezTo>
                <a:cubicBezTo>
                  <a:pt x="-35572" y="481062"/>
                  <a:pt x="37411" y="390271"/>
                  <a:pt x="0" y="310239"/>
                </a:cubicBezTo>
                <a:cubicBezTo>
                  <a:pt x="-37411" y="230207"/>
                  <a:pt x="20546" y="73964"/>
                  <a:pt x="0" y="0"/>
                </a:cubicBezTo>
                <a:close/>
              </a:path>
            </a:pathLst>
          </a:custGeom>
          <a:solidFill>
            <a:schemeClr val="accent1">
              <a:lumMod val="60000"/>
              <a:lumOff val="40000"/>
            </a:schemeClr>
          </a:solidFill>
          <a:ln w="38100">
            <a:solidFill>
              <a:srgbClr val="FF6600"/>
            </a:solidFill>
            <a:extLst>
              <a:ext uri="{C807C97D-BFC1-408E-A445-0C87EB9F89A2}">
                <ask:lineSketchStyleProps xmlns:ask="http://schemas.microsoft.com/office/drawing/2018/sketchyshapes" sd="2692463655">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060"/>
                </a:solidFill>
                <a:effectLst/>
                <a:uLnTx/>
                <a:uFillTx/>
                <a:latin typeface="Aptos" panose="02110004020202020204"/>
                <a:ea typeface="+mn-ea"/>
                <a:cs typeface="+mn-cs"/>
              </a:rPr>
              <a:t>People in Designated Roles </a:t>
            </a:r>
          </a:p>
        </p:txBody>
      </p:sp>
      <p:sp>
        <p:nvSpPr>
          <p:cNvPr id="3" name="TextBox 2">
            <a:extLst>
              <a:ext uri="{FF2B5EF4-FFF2-40B4-BE49-F238E27FC236}">
                <a16:creationId xmlns:a16="http://schemas.microsoft.com/office/drawing/2014/main" id="{1A90310A-EEB6-24DC-B9F9-1A84E8D4EC0B}"/>
              </a:ext>
            </a:extLst>
          </p:cNvPr>
          <p:cNvSpPr txBox="1"/>
          <p:nvPr/>
        </p:nvSpPr>
        <p:spPr>
          <a:xfrm>
            <a:off x="2799856" y="2587431"/>
            <a:ext cx="7400041" cy="523220"/>
          </a:xfrm>
          <a:custGeom>
            <a:avLst/>
            <a:gdLst>
              <a:gd name="connsiteX0" fmla="*/ 0 w 7400041"/>
              <a:gd name="connsiteY0" fmla="*/ 0 h 523220"/>
              <a:gd name="connsiteX1" fmla="*/ 421233 w 7400041"/>
              <a:gd name="connsiteY1" fmla="*/ 0 h 523220"/>
              <a:gd name="connsiteX2" fmla="*/ 768466 w 7400041"/>
              <a:gd name="connsiteY2" fmla="*/ 0 h 523220"/>
              <a:gd name="connsiteX3" fmla="*/ 1411700 w 7400041"/>
              <a:gd name="connsiteY3" fmla="*/ 0 h 523220"/>
              <a:gd name="connsiteX4" fmla="*/ 1906934 w 7400041"/>
              <a:gd name="connsiteY4" fmla="*/ 0 h 523220"/>
              <a:gd name="connsiteX5" fmla="*/ 2624168 w 7400041"/>
              <a:gd name="connsiteY5" fmla="*/ 0 h 523220"/>
              <a:gd name="connsiteX6" fmla="*/ 3119402 w 7400041"/>
              <a:gd name="connsiteY6" fmla="*/ 0 h 523220"/>
              <a:gd name="connsiteX7" fmla="*/ 3466635 w 7400041"/>
              <a:gd name="connsiteY7" fmla="*/ 0 h 523220"/>
              <a:gd name="connsiteX8" fmla="*/ 4109869 w 7400041"/>
              <a:gd name="connsiteY8" fmla="*/ 0 h 523220"/>
              <a:gd name="connsiteX9" fmla="*/ 4457102 w 7400041"/>
              <a:gd name="connsiteY9" fmla="*/ 0 h 523220"/>
              <a:gd name="connsiteX10" fmla="*/ 5026336 w 7400041"/>
              <a:gd name="connsiteY10" fmla="*/ 0 h 523220"/>
              <a:gd name="connsiteX11" fmla="*/ 5743570 w 7400041"/>
              <a:gd name="connsiteY11" fmla="*/ 0 h 523220"/>
              <a:gd name="connsiteX12" fmla="*/ 6238804 w 7400041"/>
              <a:gd name="connsiteY12" fmla="*/ 0 h 523220"/>
              <a:gd name="connsiteX13" fmla="*/ 6586036 w 7400041"/>
              <a:gd name="connsiteY13" fmla="*/ 0 h 523220"/>
              <a:gd name="connsiteX14" fmla="*/ 7400041 w 7400041"/>
              <a:gd name="connsiteY14" fmla="*/ 0 h 523220"/>
              <a:gd name="connsiteX15" fmla="*/ 7400041 w 7400041"/>
              <a:gd name="connsiteY15" fmla="*/ 523220 h 523220"/>
              <a:gd name="connsiteX16" fmla="*/ 6904807 w 7400041"/>
              <a:gd name="connsiteY16" fmla="*/ 523220 h 523220"/>
              <a:gd name="connsiteX17" fmla="*/ 6557575 w 7400041"/>
              <a:gd name="connsiteY17" fmla="*/ 523220 h 523220"/>
              <a:gd name="connsiteX18" fmla="*/ 5988341 w 7400041"/>
              <a:gd name="connsiteY18" fmla="*/ 523220 h 523220"/>
              <a:gd name="connsiteX19" fmla="*/ 5493107 w 7400041"/>
              <a:gd name="connsiteY19" fmla="*/ 523220 h 523220"/>
              <a:gd name="connsiteX20" fmla="*/ 4997874 w 7400041"/>
              <a:gd name="connsiteY20" fmla="*/ 523220 h 523220"/>
              <a:gd name="connsiteX21" fmla="*/ 4280639 w 7400041"/>
              <a:gd name="connsiteY21" fmla="*/ 523220 h 523220"/>
              <a:gd name="connsiteX22" fmla="*/ 3637405 w 7400041"/>
              <a:gd name="connsiteY22" fmla="*/ 523220 h 523220"/>
              <a:gd name="connsiteX23" fmla="*/ 3216172 w 7400041"/>
              <a:gd name="connsiteY23" fmla="*/ 523220 h 523220"/>
              <a:gd name="connsiteX24" fmla="*/ 2868939 w 7400041"/>
              <a:gd name="connsiteY24" fmla="*/ 523220 h 523220"/>
              <a:gd name="connsiteX25" fmla="*/ 2225705 w 7400041"/>
              <a:gd name="connsiteY25" fmla="*/ 523220 h 523220"/>
              <a:gd name="connsiteX26" fmla="*/ 1730471 w 7400041"/>
              <a:gd name="connsiteY26" fmla="*/ 523220 h 523220"/>
              <a:gd name="connsiteX27" fmla="*/ 1161237 w 7400041"/>
              <a:gd name="connsiteY27" fmla="*/ 523220 h 523220"/>
              <a:gd name="connsiteX28" fmla="*/ 740004 w 7400041"/>
              <a:gd name="connsiteY28" fmla="*/ 523220 h 523220"/>
              <a:gd name="connsiteX29" fmla="*/ 0 w 7400041"/>
              <a:gd name="connsiteY29" fmla="*/ 523220 h 523220"/>
              <a:gd name="connsiteX30" fmla="*/ 0 w 7400041"/>
              <a:gd name="connsiteY3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0041" h="523220" fill="none" extrusionOk="0">
                <a:moveTo>
                  <a:pt x="0" y="0"/>
                </a:moveTo>
                <a:cubicBezTo>
                  <a:pt x="144890" y="-30335"/>
                  <a:pt x="303876" y="19821"/>
                  <a:pt x="421233" y="0"/>
                </a:cubicBezTo>
                <a:cubicBezTo>
                  <a:pt x="538590" y="-19821"/>
                  <a:pt x="695590" y="36720"/>
                  <a:pt x="768466" y="0"/>
                </a:cubicBezTo>
                <a:cubicBezTo>
                  <a:pt x="841342" y="-36720"/>
                  <a:pt x="1271124" y="39771"/>
                  <a:pt x="1411700" y="0"/>
                </a:cubicBezTo>
                <a:cubicBezTo>
                  <a:pt x="1552276" y="-39771"/>
                  <a:pt x="1667511" y="42898"/>
                  <a:pt x="1906934" y="0"/>
                </a:cubicBezTo>
                <a:cubicBezTo>
                  <a:pt x="2146357" y="-42898"/>
                  <a:pt x="2411223" y="61314"/>
                  <a:pt x="2624168" y="0"/>
                </a:cubicBezTo>
                <a:cubicBezTo>
                  <a:pt x="2837113" y="-61314"/>
                  <a:pt x="2918483" y="27524"/>
                  <a:pt x="3119402" y="0"/>
                </a:cubicBezTo>
                <a:cubicBezTo>
                  <a:pt x="3320321" y="-27524"/>
                  <a:pt x="3395725" y="38282"/>
                  <a:pt x="3466635" y="0"/>
                </a:cubicBezTo>
                <a:cubicBezTo>
                  <a:pt x="3537545" y="-38282"/>
                  <a:pt x="3852702" y="53444"/>
                  <a:pt x="4109869" y="0"/>
                </a:cubicBezTo>
                <a:cubicBezTo>
                  <a:pt x="4367036" y="-53444"/>
                  <a:pt x="4338134" y="1282"/>
                  <a:pt x="4457102" y="0"/>
                </a:cubicBezTo>
                <a:cubicBezTo>
                  <a:pt x="4576070" y="-1282"/>
                  <a:pt x="4867042" y="64812"/>
                  <a:pt x="5026336" y="0"/>
                </a:cubicBezTo>
                <a:cubicBezTo>
                  <a:pt x="5185630" y="-64812"/>
                  <a:pt x="5541240" y="10553"/>
                  <a:pt x="5743570" y="0"/>
                </a:cubicBezTo>
                <a:cubicBezTo>
                  <a:pt x="5945900" y="-10553"/>
                  <a:pt x="6096615" y="433"/>
                  <a:pt x="6238804" y="0"/>
                </a:cubicBezTo>
                <a:cubicBezTo>
                  <a:pt x="6380993" y="-433"/>
                  <a:pt x="6421539" y="25383"/>
                  <a:pt x="6586036" y="0"/>
                </a:cubicBezTo>
                <a:cubicBezTo>
                  <a:pt x="6750533" y="-25383"/>
                  <a:pt x="7078217" y="30734"/>
                  <a:pt x="7400041" y="0"/>
                </a:cubicBezTo>
                <a:cubicBezTo>
                  <a:pt x="7415738" y="155541"/>
                  <a:pt x="7356956" y="398712"/>
                  <a:pt x="7400041" y="523220"/>
                </a:cubicBezTo>
                <a:cubicBezTo>
                  <a:pt x="7267418" y="525072"/>
                  <a:pt x="7025515" y="519610"/>
                  <a:pt x="6904807" y="523220"/>
                </a:cubicBezTo>
                <a:cubicBezTo>
                  <a:pt x="6784099" y="526830"/>
                  <a:pt x="6706301" y="485675"/>
                  <a:pt x="6557575" y="523220"/>
                </a:cubicBezTo>
                <a:cubicBezTo>
                  <a:pt x="6408849" y="560765"/>
                  <a:pt x="6217128" y="470899"/>
                  <a:pt x="5988341" y="523220"/>
                </a:cubicBezTo>
                <a:cubicBezTo>
                  <a:pt x="5759554" y="575541"/>
                  <a:pt x="5621885" y="494033"/>
                  <a:pt x="5493107" y="523220"/>
                </a:cubicBezTo>
                <a:cubicBezTo>
                  <a:pt x="5364329" y="552407"/>
                  <a:pt x="5097366" y="495629"/>
                  <a:pt x="4997874" y="523220"/>
                </a:cubicBezTo>
                <a:cubicBezTo>
                  <a:pt x="4898382" y="550811"/>
                  <a:pt x="4431162" y="495629"/>
                  <a:pt x="4280639" y="523220"/>
                </a:cubicBezTo>
                <a:cubicBezTo>
                  <a:pt x="4130117" y="550811"/>
                  <a:pt x="3882690" y="446892"/>
                  <a:pt x="3637405" y="523220"/>
                </a:cubicBezTo>
                <a:cubicBezTo>
                  <a:pt x="3392120" y="599548"/>
                  <a:pt x="3376142" y="474488"/>
                  <a:pt x="3216172" y="523220"/>
                </a:cubicBezTo>
                <a:cubicBezTo>
                  <a:pt x="3056202" y="571952"/>
                  <a:pt x="3016121" y="501012"/>
                  <a:pt x="2868939" y="523220"/>
                </a:cubicBezTo>
                <a:cubicBezTo>
                  <a:pt x="2721757" y="545428"/>
                  <a:pt x="2385131" y="505548"/>
                  <a:pt x="2225705" y="523220"/>
                </a:cubicBezTo>
                <a:cubicBezTo>
                  <a:pt x="2066279" y="540892"/>
                  <a:pt x="1829593" y="479232"/>
                  <a:pt x="1730471" y="523220"/>
                </a:cubicBezTo>
                <a:cubicBezTo>
                  <a:pt x="1631349" y="567208"/>
                  <a:pt x="1294177" y="476144"/>
                  <a:pt x="1161237" y="523220"/>
                </a:cubicBezTo>
                <a:cubicBezTo>
                  <a:pt x="1028297" y="570296"/>
                  <a:pt x="842954" y="505050"/>
                  <a:pt x="740004" y="523220"/>
                </a:cubicBezTo>
                <a:cubicBezTo>
                  <a:pt x="637054" y="541390"/>
                  <a:pt x="347627" y="485202"/>
                  <a:pt x="0" y="523220"/>
                </a:cubicBezTo>
                <a:cubicBezTo>
                  <a:pt x="-57685" y="404392"/>
                  <a:pt x="58537" y="249721"/>
                  <a:pt x="0" y="0"/>
                </a:cubicBezTo>
                <a:close/>
              </a:path>
              <a:path w="7400041" h="523220" stroke="0" extrusionOk="0">
                <a:moveTo>
                  <a:pt x="0" y="0"/>
                </a:moveTo>
                <a:cubicBezTo>
                  <a:pt x="195368" y="-52956"/>
                  <a:pt x="432525" y="17547"/>
                  <a:pt x="569234" y="0"/>
                </a:cubicBezTo>
                <a:cubicBezTo>
                  <a:pt x="705943" y="-17547"/>
                  <a:pt x="1020236" y="41605"/>
                  <a:pt x="1138468" y="0"/>
                </a:cubicBezTo>
                <a:cubicBezTo>
                  <a:pt x="1256700" y="-41605"/>
                  <a:pt x="1387397" y="46055"/>
                  <a:pt x="1559701" y="0"/>
                </a:cubicBezTo>
                <a:cubicBezTo>
                  <a:pt x="1732005" y="-46055"/>
                  <a:pt x="1930096" y="27497"/>
                  <a:pt x="2128935" y="0"/>
                </a:cubicBezTo>
                <a:cubicBezTo>
                  <a:pt x="2327774" y="-27497"/>
                  <a:pt x="2404323" y="31724"/>
                  <a:pt x="2550168" y="0"/>
                </a:cubicBezTo>
                <a:cubicBezTo>
                  <a:pt x="2696013" y="-31724"/>
                  <a:pt x="2798495" y="48581"/>
                  <a:pt x="3045401" y="0"/>
                </a:cubicBezTo>
                <a:cubicBezTo>
                  <a:pt x="3292307" y="-48581"/>
                  <a:pt x="3486306" y="82570"/>
                  <a:pt x="3762636" y="0"/>
                </a:cubicBezTo>
                <a:cubicBezTo>
                  <a:pt x="4038966" y="-82570"/>
                  <a:pt x="4062675" y="23749"/>
                  <a:pt x="4183869" y="0"/>
                </a:cubicBezTo>
                <a:cubicBezTo>
                  <a:pt x="4305063" y="-23749"/>
                  <a:pt x="4389849" y="16701"/>
                  <a:pt x="4531102" y="0"/>
                </a:cubicBezTo>
                <a:cubicBezTo>
                  <a:pt x="4672355" y="-16701"/>
                  <a:pt x="5093503" y="55884"/>
                  <a:pt x="5248337" y="0"/>
                </a:cubicBezTo>
                <a:cubicBezTo>
                  <a:pt x="5403172" y="-55884"/>
                  <a:pt x="5682377" y="30923"/>
                  <a:pt x="5891571" y="0"/>
                </a:cubicBezTo>
                <a:cubicBezTo>
                  <a:pt x="6100765" y="-30923"/>
                  <a:pt x="6291637" y="12717"/>
                  <a:pt x="6608806" y="0"/>
                </a:cubicBezTo>
                <a:cubicBezTo>
                  <a:pt x="6925975" y="-12717"/>
                  <a:pt x="7161705" y="91529"/>
                  <a:pt x="7400041" y="0"/>
                </a:cubicBezTo>
                <a:cubicBezTo>
                  <a:pt x="7462160" y="195176"/>
                  <a:pt x="7339358" y="298660"/>
                  <a:pt x="7400041" y="523220"/>
                </a:cubicBezTo>
                <a:cubicBezTo>
                  <a:pt x="7259280" y="537620"/>
                  <a:pt x="7150334" y="504655"/>
                  <a:pt x="7052808" y="523220"/>
                </a:cubicBezTo>
                <a:cubicBezTo>
                  <a:pt x="6955282" y="541785"/>
                  <a:pt x="6724281" y="477962"/>
                  <a:pt x="6631575" y="523220"/>
                </a:cubicBezTo>
                <a:cubicBezTo>
                  <a:pt x="6538869" y="568478"/>
                  <a:pt x="6254663" y="478661"/>
                  <a:pt x="6062341" y="523220"/>
                </a:cubicBezTo>
                <a:cubicBezTo>
                  <a:pt x="5870019" y="567779"/>
                  <a:pt x="5790517" y="512117"/>
                  <a:pt x="5641108" y="523220"/>
                </a:cubicBezTo>
                <a:cubicBezTo>
                  <a:pt x="5491699" y="534323"/>
                  <a:pt x="5254217" y="463753"/>
                  <a:pt x="5071874" y="523220"/>
                </a:cubicBezTo>
                <a:cubicBezTo>
                  <a:pt x="4889531" y="582687"/>
                  <a:pt x="4888563" y="507416"/>
                  <a:pt x="4724642" y="523220"/>
                </a:cubicBezTo>
                <a:cubicBezTo>
                  <a:pt x="4560721" y="539024"/>
                  <a:pt x="4339653" y="458386"/>
                  <a:pt x="4155408" y="523220"/>
                </a:cubicBezTo>
                <a:cubicBezTo>
                  <a:pt x="3971163" y="588054"/>
                  <a:pt x="3915235" y="483887"/>
                  <a:pt x="3734175" y="523220"/>
                </a:cubicBezTo>
                <a:cubicBezTo>
                  <a:pt x="3553115" y="562553"/>
                  <a:pt x="3469152" y="473014"/>
                  <a:pt x="3238941" y="523220"/>
                </a:cubicBezTo>
                <a:cubicBezTo>
                  <a:pt x="3008730" y="573426"/>
                  <a:pt x="2736145" y="491409"/>
                  <a:pt x="2521706" y="523220"/>
                </a:cubicBezTo>
                <a:cubicBezTo>
                  <a:pt x="2307268" y="555031"/>
                  <a:pt x="2296709" y="493935"/>
                  <a:pt x="2100473" y="523220"/>
                </a:cubicBezTo>
                <a:cubicBezTo>
                  <a:pt x="1904237" y="552505"/>
                  <a:pt x="1872675" y="477751"/>
                  <a:pt x="1679240" y="523220"/>
                </a:cubicBezTo>
                <a:cubicBezTo>
                  <a:pt x="1485805" y="568689"/>
                  <a:pt x="1400196" y="510046"/>
                  <a:pt x="1184007" y="523220"/>
                </a:cubicBezTo>
                <a:cubicBezTo>
                  <a:pt x="967818" y="536394"/>
                  <a:pt x="727994" y="513644"/>
                  <a:pt x="540772" y="523220"/>
                </a:cubicBezTo>
                <a:cubicBezTo>
                  <a:pt x="353550" y="532796"/>
                  <a:pt x="234871" y="511097"/>
                  <a:pt x="0" y="523220"/>
                </a:cubicBezTo>
                <a:cubicBezTo>
                  <a:pt x="-8283" y="358917"/>
                  <a:pt x="54128" y="156983"/>
                  <a:pt x="0" y="0"/>
                </a:cubicBezTo>
                <a:close/>
              </a:path>
            </a:pathLst>
          </a:custGeom>
          <a:solidFill>
            <a:schemeClr val="accent4">
              <a:lumMod val="40000"/>
              <a:lumOff val="60000"/>
            </a:schemeClr>
          </a:solidFill>
          <a:ln w="28575">
            <a:solidFill>
              <a:srgbClr val="FF6600"/>
            </a:solidFill>
            <a:extLst>
              <a:ext uri="{C807C97D-BFC1-408E-A445-0C87EB9F89A2}">
                <ask:lineSketchStyleProps xmlns:ask="http://schemas.microsoft.com/office/drawing/2018/sketchyshapes" sd="1510330347">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ptos" panose="02110004020202020204"/>
                <a:ea typeface="+mn-ea"/>
                <a:cs typeface="+mn-cs"/>
              </a:rPr>
              <a:t>holding positions of authority</a:t>
            </a:r>
            <a:endParaRPr kumimoji="0" lang="en-AU" sz="5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CD8F5BD-2E02-ADB8-6040-9747DD39E9CE}"/>
              </a:ext>
            </a:extLst>
          </p:cNvPr>
          <p:cNvSpPr txBox="1"/>
          <p:nvPr/>
        </p:nvSpPr>
        <p:spPr>
          <a:xfrm>
            <a:off x="3962433" y="3583428"/>
            <a:ext cx="7400041" cy="523220"/>
          </a:xfrm>
          <a:custGeom>
            <a:avLst/>
            <a:gdLst>
              <a:gd name="connsiteX0" fmla="*/ 0 w 7400041"/>
              <a:gd name="connsiteY0" fmla="*/ 0 h 523220"/>
              <a:gd name="connsiteX1" fmla="*/ 421233 w 7400041"/>
              <a:gd name="connsiteY1" fmla="*/ 0 h 523220"/>
              <a:gd name="connsiteX2" fmla="*/ 768466 w 7400041"/>
              <a:gd name="connsiteY2" fmla="*/ 0 h 523220"/>
              <a:gd name="connsiteX3" fmla="*/ 1411700 w 7400041"/>
              <a:gd name="connsiteY3" fmla="*/ 0 h 523220"/>
              <a:gd name="connsiteX4" fmla="*/ 1906934 w 7400041"/>
              <a:gd name="connsiteY4" fmla="*/ 0 h 523220"/>
              <a:gd name="connsiteX5" fmla="*/ 2624168 w 7400041"/>
              <a:gd name="connsiteY5" fmla="*/ 0 h 523220"/>
              <a:gd name="connsiteX6" fmla="*/ 3119402 w 7400041"/>
              <a:gd name="connsiteY6" fmla="*/ 0 h 523220"/>
              <a:gd name="connsiteX7" fmla="*/ 3466635 w 7400041"/>
              <a:gd name="connsiteY7" fmla="*/ 0 h 523220"/>
              <a:gd name="connsiteX8" fmla="*/ 4109869 w 7400041"/>
              <a:gd name="connsiteY8" fmla="*/ 0 h 523220"/>
              <a:gd name="connsiteX9" fmla="*/ 4457102 w 7400041"/>
              <a:gd name="connsiteY9" fmla="*/ 0 h 523220"/>
              <a:gd name="connsiteX10" fmla="*/ 5026336 w 7400041"/>
              <a:gd name="connsiteY10" fmla="*/ 0 h 523220"/>
              <a:gd name="connsiteX11" fmla="*/ 5743570 w 7400041"/>
              <a:gd name="connsiteY11" fmla="*/ 0 h 523220"/>
              <a:gd name="connsiteX12" fmla="*/ 6238804 w 7400041"/>
              <a:gd name="connsiteY12" fmla="*/ 0 h 523220"/>
              <a:gd name="connsiteX13" fmla="*/ 6586036 w 7400041"/>
              <a:gd name="connsiteY13" fmla="*/ 0 h 523220"/>
              <a:gd name="connsiteX14" fmla="*/ 7400041 w 7400041"/>
              <a:gd name="connsiteY14" fmla="*/ 0 h 523220"/>
              <a:gd name="connsiteX15" fmla="*/ 7400041 w 7400041"/>
              <a:gd name="connsiteY15" fmla="*/ 523220 h 523220"/>
              <a:gd name="connsiteX16" fmla="*/ 6904807 w 7400041"/>
              <a:gd name="connsiteY16" fmla="*/ 523220 h 523220"/>
              <a:gd name="connsiteX17" fmla="*/ 6557575 w 7400041"/>
              <a:gd name="connsiteY17" fmla="*/ 523220 h 523220"/>
              <a:gd name="connsiteX18" fmla="*/ 5988341 w 7400041"/>
              <a:gd name="connsiteY18" fmla="*/ 523220 h 523220"/>
              <a:gd name="connsiteX19" fmla="*/ 5493107 w 7400041"/>
              <a:gd name="connsiteY19" fmla="*/ 523220 h 523220"/>
              <a:gd name="connsiteX20" fmla="*/ 4997874 w 7400041"/>
              <a:gd name="connsiteY20" fmla="*/ 523220 h 523220"/>
              <a:gd name="connsiteX21" fmla="*/ 4280639 w 7400041"/>
              <a:gd name="connsiteY21" fmla="*/ 523220 h 523220"/>
              <a:gd name="connsiteX22" fmla="*/ 3637405 w 7400041"/>
              <a:gd name="connsiteY22" fmla="*/ 523220 h 523220"/>
              <a:gd name="connsiteX23" fmla="*/ 3216172 w 7400041"/>
              <a:gd name="connsiteY23" fmla="*/ 523220 h 523220"/>
              <a:gd name="connsiteX24" fmla="*/ 2868939 w 7400041"/>
              <a:gd name="connsiteY24" fmla="*/ 523220 h 523220"/>
              <a:gd name="connsiteX25" fmla="*/ 2225705 w 7400041"/>
              <a:gd name="connsiteY25" fmla="*/ 523220 h 523220"/>
              <a:gd name="connsiteX26" fmla="*/ 1730471 w 7400041"/>
              <a:gd name="connsiteY26" fmla="*/ 523220 h 523220"/>
              <a:gd name="connsiteX27" fmla="*/ 1161237 w 7400041"/>
              <a:gd name="connsiteY27" fmla="*/ 523220 h 523220"/>
              <a:gd name="connsiteX28" fmla="*/ 740004 w 7400041"/>
              <a:gd name="connsiteY28" fmla="*/ 523220 h 523220"/>
              <a:gd name="connsiteX29" fmla="*/ 0 w 7400041"/>
              <a:gd name="connsiteY29" fmla="*/ 523220 h 523220"/>
              <a:gd name="connsiteX30" fmla="*/ 0 w 7400041"/>
              <a:gd name="connsiteY3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0041" h="523220" fill="none" extrusionOk="0">
                <a:moveTo>
                  <a:pt x="0" y="0"/>
                </a:moveTo>
                <a:cubicBezTo>
                  <a:pt x="144890" y="-30335"/>
                  <a:pt x="303876" y="19821"/>
                  <a:pt x="421233" y="0"/>
                </a:cubicBezTo>
                <a:cubicBezTo>
                  <a:pt x="538590" y="-19821"/>
                  <a:pt x="695590" y="36720"/>
                  <a:pt x="768466" y="0"/>
                </a:cubicBezTo>
                <a:cubicBezTo>
                  <a:pt x="841342" y="-36720"/>
                  <a:pt x="1271124" y="39771"/>
                  <a:pt x="1411700" y="0"/>
                </a:cubicBezTo>
                <a:cubicBezTo>
                  <a:pt x="1552276" y="-39771"/>
                  <a:pt x="1667511" y="42898"/>
                  <a:pt x="1906934" y="0"/>
                </a:cubicBezTo>
                <a:cubicBezTo>
                  <a:pt x="2146357" y="-42898"/>
                  <a:pt x="2411223" y="61314"/>
                  <a:pt x="2624168" y="0"/>
                </a:cubicBezTo>
                <a:cubicBezTo>
                  <a:pt x="2837113" y="-61314"/>
                  <a:pt x="2918483" y="27524"/>
                  <a:pt x="3119402" y="0"/>
                </a:cubicBezTo>
                <a:cubicBezTo>
                  <a:pt x="3320321" y="-27524"/>
                  <a:pt x="3395725" y="38282"/>
                  <a:pt x="3466635" y="0"/>
                </a:cubicBezTo>
                <a:cubicBezTo>
                  <a:pt x="3537545" y="-38282"/>
                  <a:pt x="3852702" y="53444"/>
                  <a:pt x="4109869" y="0"/>
                </a:cubicBezTo>
                <a:cubicBezTo>
                  <a:pt x="4367036" y="-53444"/>
                  <a:pt x="4338134" y="1282"/>
                  <a:pt x="4457102" y="0"/>
                </a:cubicBezTo>
                <a:cubicBezTo>
                  <a:pt x="4576070" y="-1282"/>
                  <a:pt x="4867042" y="64812"/>
                  <a:pt x="5026336" y="0"/>
                </a:cubicBezTo>
                <a:cubicBezTo>
                  <a:pt x="5185630" y="-64812"/>
                  <a:pt x="5541240" y="10553"/>
                  <a:pt x="5743570" y="0"/>
                </a:cubicBezTo>
                <a:cubicBezTo>
                  <a:pt x="5945900" y="-10553"/>
                  <a:pt x="6096615" y="433"/>
                  <a:pt x="6238804" y="0"/>
                </a:cubicBezTo>
                <a:cubicBezTo>
                  <a:pt x="6380993" y="-433"/>
                  <a:pt x="6421539" y="25383"/>
                  <a:pt x="6586036" y="0"/>
                </a:cubicBezTo>
                <a:cubicBezTo>
                  <a:pt x="6750533" y="-25383"/>
                  <a:pt x="7078217" y="30734"/>
                  <a:pt x="7400041" y="0"/>
                </a:cubicBezTo>
                <a:cubicBezTo>
                  <a:pt x="7415738" y="155541"/>
                  <a:pt x="7356956" y="398712"/>
                  <a:pt x="7400041" y="523220"/>
                </a:cubicBezTo>
                <a:cubicBezTo>
                  <a:pt x="7267418" y="525072"/>
                  <a:pt x="7025515" y="519610"/>
                  <a:pt x="6904807" y="523220"/>
                </a:cubicBezTo>
                <a:cubicBezTo>
                  <a:pt x="6784099" y="526830"/>
                  <a:pt x="6706301" y="485675"/>
                  <a:pt x="6557575" y="523220"/>
                </a:cubicBezTo>
                <a:cubicBezTo>
                  <a:pt x="6408849" y="560765"/>
                  <a:pt x="6217128" y="470899"/>
                  <a:pt x="5988341" y="523220"/>
                </a:cubicBezTo>
                <a:cubicBezTo>
                  <a:pt x="5759554" y="575541"/>
                  <a:pt x="5621885" y="494033"/>
                  <a:pt x="5493107" y="523220"/>
                </a:cubicBezTo>
                <a:cubicBezTo>
                  <a:pt x="5364329" y="552407"/>
                  <a:pt x="5097366" y="495629"/>
                  <a:pt x="4997874" y="523220"/>
                </a:cubicBezTo>
                <a:cubicBezTo>
                  <a:pt x="4898382" y="550811"/>
                  <a:pt x="4431162" y="495629"/>
                  <a:pt x="4280639" y="523220"/>
                </a:cubicBezTo>
                <a:cubicBezTo>
                  <a:pt x="4130117" y="550811"/>
                  <a:pt x="3882690" y="446892"/>
                  <a:pt x="3637405" y="523220"/>
                </a:cubicBezTo>
                <a:cubicBezTo>
                  <a:pt x="3392120" y="599548"/>
                  <a:pt x="3376142" y="474488"/>
                  <a:pt x="3216172" y="523220"/>
                </a:cubicBezTo>
                <a:cubicBezTo>
                  <a:pt x="3056202" y="571952"/>
                  <a:pt x="3016121" y="501012"/>
                  <a:pt x="2868939" y="523220"/>
                </a:cubicBezTo>
                <a:cubicBezTo>
                  <a:pt x="2721757" y="545428"/>
                  <a:pt x="2385131" y="505548"/>
                  <a:pt x="2225705" y="523220"/>
                </a:cubicBezTo>
                <a:cubicBezTo>
                  <a:pt x="2066279" y="540892"/>
                  <a:pt x="1829593" y="479232"/>
                  <a:pt x="1730471" y="523220"/>
                </a:cubicBezTo>
                <a:cubicBezTo>
                  <a:pt x="1631349" y="567208"/>
                  <a:pt x="1294177" y="476144"/>
                  <a:pt x="1161237" y="523220"/>
                </a:cubicBezTo>
                <a:cubicBezTo>
                  <a:pt x="1028297" y="570296"/>
                  <a:pt x="842954" y="505050"/>
                  <a:pt x="740004" y="523220"/>
                </a:cubicBezTo>
                <a:cubicBezTo>
                  <a:pt x="637054" y="541390"/>
                  <a:pt x="347627" y="485202"/>
                  <a:pt x="0" y="523220"/>
                </a:cubicBezTo>
                <a:cubicBezTo>
                  <a:pt x="-57685" y="404392"/>
                  <a:pt x="58537" y="249721"/>
                  <a:pt x="0" y="0"/>
                </a:cubicBezTo>
                <a:close/>
              </a:path>
              <a:path w="7400041" h="523220" stroke="0" extrusionOk="0">
                <a:moveTo>
                  <a:pt x="0" y="0"/>
                </a:moveTo>
                <a:cubicBezTo>
                  <a:pt x="195368" y="-52956"/>
                  <a:pt x="432525" y="17547"/>
                  <a:pt x="569234" y="0"/>
                </a:cubicBezTo>
                <a:cubicBezTo>
                  <a:pt x="705943" y="-17547"/>
                  <a:pt x="1020236" y="41605"/>
                  <a:pt x="1138468" y="0"/>
                </a:cubicBezTo>
                <a:cubicBezTo>
                  <a:pt x="1256700" y="-41605"/>
                  <a:pt x="1387397" y="46055"/>
                  <a:pt x="1559701" y="0"/>
                </a:cubicBezTo>
                <a:cubicBezTo>
                  <a:pt x="1732005" y="-46055"/>
                  <a:pt x="1930096" y="27497"/>
                  <a:pt x="2128935" y="0"/>
                </a:cubicBezTo>
                <a:cubicBezTo>
                  <a:pt x="2327774" y="-27497"/>
                  <a:pt x="2404323" y="31724"/>
                  <a:pt x="2550168" y="0"/>
                </a:cubicBezTo>
                <a:cubicBezTo>
                  <a:pt x="2696013" y="-31724"/>
                  <a:pt x="2798495" y="48581"/>
                  <a:pt x="3045401" y="0"/>
                </a:cubicBezTo>
                <a:cubicBezTo>
                  <a:pt x="3292307" y="-48581"/>
                  <a:pt x="3486306" y="82570"/>
                  <a:pt x="3762636" y="0"/>
                </a:cubicBezTo>
                <a:cubicBezTo>
                  <a:pt x="4038966" y="-82570"/>
                  <a:pt x="4062675" y="23749"/>
                  <a:pt x="4183869" y="0"/>
                </a:cubicBezTo>
                <a:cubicBezTo>
                  <a:pt x="4305063" y="-23749"/>
                  <a:pt x="4389849" y="16701"/>
                  <a:pt x="4531102" y="0"/>
                </a:cubicBezTo>
                <a:cubicBezTo>
                  <a:pt x="4672355" y="-16701"/>
                  <a:pt x="5093503" y="55884"/>
                  <a:pt x="5248337" y="0"/>
                </a:cubicBezTo>
                <a:cubicBezTo>
                  <a:pt x="5403172" y="-55884"/>
                  <a:pt x="5682377" y="30923"/>
                  <a:pt x="5891571" y="0"/>
                </a:cubicBezTo>
                <a:cubicBezTo>
                  <a:pt x="6100765" y="-30923"/>
                  <a:pt x="6291637" y="12717"/>
                  <a:pt x="6608806" y="0"/>
                </a:cubicBezTo>
                <a:cubicBezTo>
                  <a:pt x="6925975" y="-12717"/>
                  <a:pt x="7161705" y="91529"/>
                  <a:pt x="7400041" y="0"/>
                </a:cubicBezTo>
                <a:cubicBezTo>
                  <a:pt x="7462160" y="195176"/>
                  <a:pt x="7339358" y="298660"/>
                  <a:pt x="7400041" y="523220"/>
                </a:cubicBezTo>
                <a:cubicBezTo>
                  <a:pt x="7259280" y="537620"/>
                  <a:pt x="7150334" y="504655"/>
                  <a:pt x="7052808" y="523220"/>
                </a:cubicBezTo>
                <a:cubicBezTo>
                  <a:pt x="6955282" y="541785"/>
                  <a:pt x="6724281" y="477962"/>
                  <a:pt x="6631575" y="523220"/>
                </a:cubicBezTo>
                <a:cubicBezTo>
                  <a:pt x="6538869" y="568478"/>
                  <a:pt x="6254663" y="478661"/>
                  <a:pt x="6062341" y="523220"/>
                </a:cubicBezTo>
                <a:cubicBezTo>
                  <a:pt x="5870019" y="567779"/>
                  <a:pt x="5790517" y="512117"/>
                  <a:pt x="5641108" y="523220"/>
                </a:cubicBezTo>
                <a:cubicBezTo>
                  <a:pt x="5491699" y="534323"/>
                  <a:pt x="5254217" y="463753"/>
                  <a:pt x="5071874" y="523220"/>
                </a:cubicBezTo>
                <a:cubicBezTo>
                  <a:pt x="4889531" y="582687"/>
                  <a:pt x="4888563" y="507416"/>
                  <a:pt x="4724642" y="523220"/>
                </a:cubicBezTo>
                <a:cubicBezTo>
                  <a:pt x="4560721" y="539024"/>
                  <a:pt x="4339653" y="458386"/>
                  <a:pt x="4155408" y="523220"/>
                </a:cubicBezTo>
                <a:cubicBezTo>
                  <a:pt x="3971163" y="588054"/>
                  <a:pt x="3915235" y="483887"/>
                  <a:pt x="3734175" y="523220"/>
                </a:cubicBezTo>
                <a:cubicBezTo>
                  <a:pt x="3553115" y="562553"/>
                  <a:pt x="3469152" y="473014"/>
                  <a:pt x="3238941" y="523220"/>
                </a:cubicBezTo>
                <a:cubicBezTo>
                  <a:pt x="3008730" y="573426"/>
                  <a:pt x="2736145" y="491409"/>
                  <a:pt x="2521706" y="523220"/>
                </a:cubicBezTo>
                <a:cubicBezTo>
                  <a:pt x="2307268" y="555031"/>
                  <a:pt x="2296709" y="493935"/>
                  <a:pt x="2100473" y="523220"/>
                </a:cubicBezTo>
                <a:cubicBezTo>
                  <a:pt x="1904237" y="552505"/>
                  <a:pt x="1872675" y="477751"/>
                  <a:pt x="1679240" y="523220"/>
                </a:cubicBezTo>
                <a:cubicBezTo>
                  <a:pt x="1485805" y="568689"/>
                  <a:pt x="1400196" y="510046"/>
                  <a:pt x="1184007" y="523220"/>
                </a:cubicBezTo>
                <a:cubicBezTo>
                  <a:pt x="967818" y="536394"/>
                  <a:pt x="727994" y="513644"/>
                  <a:pt x="540772" y="523220"/>
                </a:cubicBezTo>
                <a:cubicBezTo>
                  <a:pt x="353550" y="532796"/>
                  <a:pt x="234871" y="511097"/>
                  <a:pt x="0" y="523220"/>
                </a:cubicBezTo>
                <a:cubicBezTo>
                  <a:pt x="-8283" y="358917"/>
                  <a:pt x="54128" y="156983"/>
                  <a:pt x="0" y="0"/>
                </a:cubicBezTo>
                <a:close/>
              </a:path>
            </a:pathLst>
          </a:custGeom>
          <a:solidFill>
            <a:schemeClr val="accent4">
              <a:lumMod val="40000"/>
              <a:lumOff val="60000"/>
            </a:schemeClr>
          </a:solidFill>
          <a:ln w="28575">
            <a:solidFill>
              <a:srgbClr val="FF6600"/>
            </a:solidFill>
            <a:extLst>
              <a:ext uri="{C807C97D-BFC1-408E-A445-0C87EB9F89A2}">
                <ask:lineSketchStyleProps xmlns:ask="http://schemas.microsoft.com/office/drawing/2018/sketchyshapes" sd="1510330347">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ptos" panose="02110004020202020204"/>
                <a:ea typeface="+mn-ea"/>
                <a:cs typeface="+mn-cs"/>
              </a:rPr>
              <a:t>can contribute equitably</a:t>
            </a:r>
            <a:endParaRPr kumimoji="0" lang="en-AU" sz="5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C6018E3-8377-9870-33C4-2BC0D29AF204}"/>
              </a:ext>
            </a:extLst>
          </p:cNvPr>
          <p:cNvSpPr txBox="1"/>
          <p:nvPr/>
        </p:nvSpPr>
        <p:spPr>
          <a:xfrm>
            <a:off x="2915093" y="4531382"/>
            <a:ext cx="7400041" cy="523220"/>
          </a:xfrm>
          <a:custGeom>
            <a:avLst/>
            <a:gdLst>
              <a:gd name="connsiteX0" fmla="*/ 0 w 7400041"/>
              <a:gd name="connsiteY0" fmla="*/ 0 h 523220"/>
              <a:gd name="connsiteX1" fmla="*/ 421233 w 7400041"/>
              <a:gd name="connsiteY1" fmla="*/ 0 h 523220"/>
              <a:gd name="connsiteX2" fmla="*/ 768466 w 7400041"/>
              <a:gd name="connsiteY2" fmla="*/ 0 h 523220"/>
              <a:gd name="connsiteX3" fmla="*/ 1411700 w 7400041"/>
              <a:gd name="connsiteY3" fmla="*/ 0 h 523220"/>
              <a:gd name="connsiteX4" fmla="*/ 1906934 w 7400041"/>
              <a:gd name="connsiteY4" fmla="*/ 0 h 523220"/>
              <a:gd name="connsiteX5" fmla="*/ 2624168 w 7400041"/>
              <a:gd name="connsiteY5" fmla="*/ 0 h 523220"/>
              <a:gd name="connsiteX6" fmla="*/ 3119402 w 7400041"/>
              <a:gd name="connsiteY6" fmla="*/ 0 h 523220"/>
              <a:gd name="connsiteX7" fmla="*/ 3466635 w 7400041"/>
              <a:gd name="connsiteY7" fmla="*/ 0 h 523220"/>
              <a:gd name="connsiteX8" fmla="*/ 4109869 w 7400041"/>
              <a:gd name="connsiteY8" fmla="*/ 0 h 523220"/>
              <a:gd name="connsiteX9" fmla="*/ 4457102 w 7400041"/>
              <a:gd name="connsiteY9" fmla="*/ 0 h 523220"/>
              <a:gd name="connsiteX10" fmla="*/ 5026336 w 7400041"/>
              <a:gd name="connsiteY10" fmla="*/ 0 h 523220"/>
              <a:gd name="connsiteX11" fmla="*/ 5743570 w 7400041"/>
              <a:gd name="connsiteY11" fmla="*/ 0 h 523220"/>
              <a:gd name="connsiteX12" fmla="*/ 6238804 w 7400041"/>
              <a:gd name="connsiteY12" fmla="*/ 0 h 523220"/>
              <a:gd name="connsiteX13" fmla="*/ 6586036 w 7400041"/>
              <a:gd name="connsiteY13" fmla="*/ 0 h 523220"/>
              <a:gd name="connsiteX14" fmla="*/ 7400041 w 7400041"/>
              <a:gd name="connsiteY14" fmla="*/ 0 h 523220"/>
              <a:gd name="connsiteX15" fmla="*/ 7400041 w 7400041"/>
              <a:gd name="connsiteY15" fmla="*/ 523220 h 523220"/>
              <a:gd name="connsiteX16" fmla="*/ 6904807 w 7400041"/>
              <a:gd name="connsiteY16" fmla="*/ 523220 h 523220"/>
              <a:gd name="connsiteX17" fmla="*/ 6557575 w 7400041"/>
              <a:gd name="connsiteY17" fmla="*/ 523220 h 523220"/>
              <a:gd name="connsiteX18" fmla="*/ 5988341 w 7400041"/>
              <a:gd name="connsiteY18" fmla="*/ 523220 h 523220"/>
              <a:gd name="connsiteX19" fmla="*/ 5493107 w 7400041"/>
              <a:gd name="connsiteY19" fmla="*/ 523220 h 523220"/>
              <a:gd name="connsiteX20" fmla="*/ 4997874 w 7400041"/>
              <a:gd name="connsiteY20" fmla="*/ 523220 h 523220"/>
              <a:gd name="connsiteX21" fmla="*/ 4280639 w 7400041"/>
              <a:gd name="connsiteY21" fmla="*/ 523220 h 523220"/>
              <a:gd name="connsiteX22" fmla="*/ 3637405 w 7400041"/>
              <a:gd name="connsiteY22" fmla="*/ 523220 h 523220"/>
              <a:gd name="connsiteX23" fmla="*/ 3216172 w 7400041"/>
              <a:gd name="connsiteY23" fmla="*/ 523220 h 523220"/>
              <a:gd name="connsiteX24" fmla="*/ 2868939 w 7400041"/>
              <a:gd name="connsiteY24" fmla="*/ 523220 h 523220"/>
              <a:gd name="connsiteX25" fmla="*/ 2225705 w 7400041"/>
              <a:gd name="connsiteY25" fmla="*/ 523220 h 523220"/>
              <a:gd name="connsiteX26" fmla="*/ 1730471 w 7400041"/>
              <a:gd name="connsiteY26" fmla="*/ 523220 h 523220"/>
              <a:gd name="connsiteX27" fmla="*/ 1161237 w 7400041"/>
              <a:gd name="connsiteY27" fmla="*/ 523220 h 523220"/>
              <a:gd name="connsiteX28" fmla="*/ 740004 w 7400041"/>
              <a:gd name="connsiteY28" fmla="*/ 523220 h 523220"/>
              <a:gd name="connsiteX29" fmla="*/ 0 w 7400041"/>
              <a:gd name="connsiteY29" fmla="*/ 523220 h 523220"/>
              <a:gd name="connsiteX30" fmla="*/ 0 w 7400041"/>
              <a:gd name="connsiteY3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0041" h="523220" fill="none" extrusionOk="0">
                <a:moveTo>
                  <a:pt x="0" y="0"/>
                </a:moveTo>
                <a:cubicBezTo>
                  <a:pt x="144890" y="-30335"/>
                  <a:pt x="303876" y="19821"/>
                  <a:pt x="421233" y="0"/>
                </a:cubicBezTo>
                <a:cubicBezTo>
                  <a:pt x="538590" y="-19821"/>
                  <a:pt x="695590" y="36720"/>
                  <a:pt x="768466" y="0"/>
                </a:cubicBezTo>
                <a:cubicBezTo>
                  <a:pt x="841342" y="-36720"/>
                  <a:pt x="1271124" y="39771"/>
                  <a:pt x="1411700" y="0"/>
                </a:cubicBezTo>
                <a:cubicBezTo>
                  <a:pt x="1552276" y="-39771"/>
                  <a:pt x="1667511" y="42898"/>
                  <a:pt x="1906934" y="0"/>
                </a:cubicBezTo>
                <a:cubicBezTo>
                  <a:pt x="2146357" y="-42898"/>
                  <a:pt x="2411223" y="61314"/>
                  <a:pt x="2624168" y="0"/>
                </a:cubicBezTo>
                <a:cubicBezTo>
                  <a:pt x="2837113" y="-61314"/>
                  <a:pt x="2918483" y="27524"/>
                  <a:pt x="3119402" y="0"/>
                </a:cubicBezTo>
                <a:cubicBezTo>
                  <a:pt x="3320321" y="-27524"/>
                  <a:pt x="3395725" y="38282"/>
                  <a:pt x="3466635" y="0"/>
                </a:cubicBezTo>
                <a:cubicBezTo>
                  <a:pt x="3537545" y="-38282"/>
                  <a:pt x="3852702" y="53444"/>
                  <a:pt x="4109869" y="0"/>
                </a:cubicBezTo>
                <a:cubicBezTo>
                  <a:pt x="4367036" y="-53444"/>
                  <a:pt x="4338134" y="1282"/>
                  <a:pt x="4457102" y="0"/>
                </a:cubicBezTo>
                <a:cubicBezTo>
                  <a:pt x="4576070" y="-1282"/>
                  <a:pt x="4867042" y="64812"/>
                  <a:pt x="5026336" y="0"/>
                </a:cubicBezTo>
                <a:cubicBezTo>
                  <a:pt x="5185630" y="-64812"/>
                  <a:pt x="5541240" y="10553"/>
                  <a:pt x="5743570" y="0"/>
                </a:cubicBezTo>
                <a:cubicBezTo>
                  <a:pt x="5945900" y="-10553"/>
                  <a:pt x="6096615" y="433"/>
                  <a:pt x="6238804" y="0"/>
                </a:cubicBezTo>
                <a:cubicBezTo>
                  <a:pt x="6380993" y="-433"/>
                  <a:pt x="6421539" y="25383"/>
                  <a:pt x="6586036" y="0"/>
                </a:cubicBezTo>
                <a:cubicBezTo>
                  <a:pt x="6750533" y="-25383"/>
                  <a:pt x="7078217" y="30734"/>
                  <a:pt x="7400041" y="0"/>
                </a:cubicBezTo>
                <a:cubicBezTo>
                  <a:pt x="7415738" y="155541"/>
                  <a:pt x="7356956" y="398712"/>
                  <a:pt x="7400041" y="523220"/>
                </a:cubicBezTo>
                <a:cubicBezTo>
                  <a:pt x="7267418" y="525072"/>
                  <a:pt x="7025515" y="519610"/>
                  <a:pt x="6904807" y="523220"/>
                </a:cubicBezTo>
                <a:cubicBezTo>
                  <a:pt x="6784099" y="526830"/>
                  <a:pt x="6706301" y="485675"/>
                  <a:pt x="6557575" y="523220"/>
                </a:cubicBezTo>
                <a:cubicBezTo>
                  <a:pt x="6408849" y="560765"/>
                  <a:pt x="6217128" y="470899"/>
                  <a:pt x="5988341" y="523220"/>
                </a:cubicBezTo>
                <a:cubicBezTo>
                  <a:pt x="5759554" y="575541"/>
                  <a:pt x="5621885" y="494033"/>
                  <a:pt x="5493107" y="523220"/>
                </a:cubicBezTo>
                <a:cubicBezTo>
                  <a:pt x="5364329" y="552407"/>
                  <a:pt x="5097366" y="495629"/>
                  <a:pt x="4997874" y="523220"/>
                </a:cubicBezTo>
                <a:cubicBezTo>
                  <a:pt x="4898382" y="550811"/>
                  <a:pt x="4431162" y="495629"/>
                  <a:pt x="4280639" y="523220"/>
                </a:cubicBezTo>
                <a:cubicBezTo>
                  <a:pt x="4130117" y="550811"/>
                  <a:pt x="3882690" y="446892"/>
                  <a:pt x="3637405" y="523220"/>
                </a:cubicBezTo>
                <a:cubicBezTo>
                  <a:pt x="3392120" y="599548"/>
                  <a:pt x="3376142" y="474488"/>
                  <a:pt x="3216172" y="523220"/>
                </a:cubicBezTo>
                <a:cubicBezTo>
                  <a:pt x="3056202" y="571952"/>
                  <a:pt x="3016121" y="501012"/>
                  <a:pt x="2868939" y="523220"/>
                </a:cubicBezTo>
                <a:cubicBezTo>
                  <a:pt x="2721757" y="545428"/>
                  <a:pt x="2385131" y="505548"/>
                  <a:pt x="2225705" y="523220"/>
                </a:cubicBezTo>
                <a:cubicBezTo>
                  <a:pt x="2066279" y="540892"/>
                  <a:pt x="1829593" y="479232"/>
                  <a:pt x="1730471" y="523220"/>
                </a:cubicBezTo>
                <a:cubicBezTo>
                  <a:pt x="1631349" y="567208"/>
                  <a:pt x="1294177" y="476144"/>
                  <a:pt x="1161237" y="523220"/>
                </a:cubicBezTo>
                <a:cubicBezTo>
                  <a:pt x="1028297" y="570296"/>
                  <a:pt x="842954" y="505050"/>
                  <a:pt x="740004" y="523220"/>
                </a:cubicBezTo>
                <a:cubicBezTo>
                  <a:pt x="637054" y="541390"/>
                  <a:pt x="347627" y="485202"/>
                  <a:pt x="0" y="523220"/>
                </a:cubicBezTo>
                <a:cubicBezTo>
                  <a:pt x="-57685" y="404392"/>
                  <a:pt x="58537" y="249721"/>
                  <a:pt x="0" y="0"/>
                </a:cubicBezTo>
                <a:close/>
              </a:path>
              <a:path w="7400041" h="523220" stroke="0" extrusionOk="0">
                <a:moveTo>
                  <a:pt x="0" y="0"/>
                </a:moveTo>
                <a:cubicBezTo>
                  <a:pt x="195368" y="-52956"/>
                  <a:pt x="432525" y="17547"/>
                  <a:pt x="569234" y="0"/>
                </a:cubicBezTo>
                <a:cubicBezTo>
                  <a:pt x="705943" y="-17547"/>
                  <a:pt x="1020236" y="41605"/>
                  <a:pt x="1138468" y="0"/>
                </a:cubicBezTo>
                <a:cubicBezTo>
                  <a:pt x="1256700" y="-41605"/>
                  <a:pt x="1387397" y="46055"/>
                  <a:pt x="1559701" y="0"/>
                </a:cubicBezTo>
                <a:cubicBezTo>
                  <a:pt x="1732005" y="-46055"/>
                  <a:pt x="1930096" y="27497"/>
                  <a:pt x="2128935" y="0"/>
                </a:cubicBezTo>
                <a:cubicBezTo>
                  <a:pt x="2327774" y="-27497"/>
                  <a:pt x="2404323" y="31724"/>
                  <a:pt x="2550168" y="0"/>
                </a:cubicBezTo>
                <a:cubicBezTo>
                  <a:pt x="2696013" y="-31724"/>
                  <a:pt x="2798495" y="48581"/>
                  <a:pt x="3045401" y="0"/>
                </a:cubicBezTo>
                <a:cubicBezTo>
                  <a:pt x="3292307" y="-48581"/>
                  <a:pt x="3486306" y="82570"/>
                  <a:pt x="3762636" y="0"/>
                </a:cubicBezTo>
                <a:cubicBezTo>
                  <a:pt x="4038966" y="-82570"/>
                  <a:pt x="4062675" y="23749"/>
                  <a:pt x="4183869" y="0"/>
                </a:cubicBezTo>
                <a:cubicBezTo>
                  <a:pt x="4305063" y="-23749"/>
                  <a:pt x="4389849" y="16701"/>
                  <a:pt x="4531102" y="0"/>
                </a:cubicBezTo>
                <a:cubicBezTo>
                  <a:pt x="4672355" y="-16701"/>
                  <a:pt x="5093503" y="55884"/>
                  <a:pt x="5248337" y="0"/>
                </a:cubicBezTo>
                <a:cubicBezTo>
                  <a:pt x="5403172" y="-55884"/>
                  <a:pt x="5682377" y="30923"/>
                  <a:pt x="5891571" y="0"/>
                </a:cubicBezTo>
                <a:cubicBezTo>
                  <a:pt x="6100765" y="-30923"/>
                  <a:pt x="6291637" y="12717"/>
                  <a:pt x="6608806" y="0"/>
                </a:cubicBezTo>
                <a:cubicBezTo>
                  <a:pt x="6925975" y="-12717"/>
                  <a:pt x="7161705" y="91529"/>
                  <a:pt x="7400041" y="0"/>
                </a:cubicBezTo>
                <a:cubicBezTo>
                  <a:pt x="7462160" y="195176"/>
                  <a:pt x="7339358" y="298660"/>
                  <a:pt x="7400041" y="523220"/>
                </a:cubicBezTo>
                <a:cubicBezTo>
                  <a:pt x="7259280" y="537620"/>
                  <a:pt x="7150334" y="504655"/>
                  <a:pt x="7052808" y="523220"/>
                </a:cubicBezTo>
                <a:cubicBezTo>
                  <a:pt x="6955282" y="541785"/>
                  <a:pt x="6724281" y="477962"/>
                  <a:pt x="6631575" y="523220"/>
                </a:cubicBezTo>
                <a:cubicBezTo>
                  <a:pt x="6538869" y="568478"/>
                  <a:pt x="6254663" y="478661"/>
                  <a:pt x="6062341" y="523220"/>
                </a:cubicBezTo>
                <a:cubicBezTo>
                  <a:pt x="5870019" y="567779"/>
                  <a:pt x="5790517" y="512117"/>
                  <a:pt x="5641108" y="523220"/>
                </a:cubicBezTo>
                <a:cubicBezTo>
                  <a:pt x="5491699" y="534323"/>
                  <a:pt x="5254217" y="463753"/>
                  <a:pt x="5071874" y="523220"/>
                </a:cubicBezTo>
                <a:cubicBezTo>
                  <a:pt x="4889531" y="582687"/>
                  <a:pt x="4888563" y="507416"/>
                  <a:pt x="4724642" y="523220"/>
                </a:cubicBezTo>
                <a:cubicBezTo>
                  <a:pt x="4560721" y="539024"/>
                  <a:pt x="4339653" y="458386"/>
                  <a:pt x="4155408" y="523220"/>
                </a:cubicBezTo>
                <a:cubicBezTo>
                  <a:pt x="3971163" y="588054"/>
                  <a:pt x="3915235" y="483887"/>
                  <a:pt x="3734175" y="523220"/>
                </a:cubicBezTo>
                <a:cubicBezTo>
                  <a:pt x="3553115" y="562553"/>
                  <a:pt x="3469152" y="473014"/>
                  <a:pt x="3238941" y="523220"/>
                </a:cubicBezTo>
                <a:cubicBezTo>
                  <a:pt x="3008730" y="573426"/>
                  <a:pt x="2736145" y="491409"/>
                  <a:pt x="2521706" y="523220"/>
                </a:cubicBezTo>
                <a:cubicBezTo>
                  <a:pt x="2307268" y="555031"/>
                  <a:pt x="2296709" y="493935"/>
                  <a:pt x="2100473" y="523220"/>
                </a:cubicBezTo>
                <a:cubicBezTo>
                  <a:pt x="1904237" y="552505"/>
                  <a:pt x="1872675" y="477751"/>
                  <a:pt x="1679240" y="523220"/>
                </a:cubicBezTo>
                <a:cubicBezTo>
                  <a:pt x="1485805" y="568689"/>
                  <a:pt x="1400196" y="510046"/>
                  <a:pt x="1184007" y="523220"/>
                </a:cubicBezTo>
                <a:cubicBezTo>
                  <a:pt x="967818" y="536394"/>
                  <a:pt x="727994" y="513644"/>
                  <a:pt x="540772" y="523220"/>
                </a:cubicBezTo>
                <a:cubicBezTo>
                  <a:pt x="353550" y="532796"/>
                  <a:pt x="234871" y="511097"/>
                  <a:pt x="0" y="523220"/>
                </a:cubicBezTo>
                <a:cubicBezTo>
                  <a:pt x="-8283" y="358917"/>
                  <a:pt x="54128" y="156983"/>
                  <a:pt x="0" y="0"/>
                </a:cubicBezTo>
                <a:close/>
              </a:path>
            </a:pathLst>
          </a:custGeom>
          <a:solidFill>
            <a:schemeClr val="accent4">
              <a:lumMod val="40000"/>
              <a:lumOff val="60000"/>
            </a:schemeClr>
          </a:solidFill>
          <a:ln w="28575">
            <a:solidFill>
              <a:srgbClr val="FF6600"/>
            </a:solidFill>
            <a:extLst>
              <a:ext uri="{C807C97D-BFC1-408E-A445-0C87EB9F89A2}">
                <ask:lineSketchStyleProps xmlns:ask="http://schemas.microsoft.com/office/drawing/2018/sketchyshapes" sd="1510330347">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ptos" panose="02110004020202020204"/>
                <a:ea typeface="+mn-ea"/>
                <a:cs typeface="+mn-cs"/>
              </a:rPr>
              <a:t>influence decision making</a:t>
            </a:r>
            <a:endParaRPr kumimoji="0" lang="en-AU" sz="5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2C45CBA7-AEC5-21DE-2D6B-DDB89ACFB8F0}"/>
              </a:ext>
            </a:extLst>
          </p:cNvPr>
          <p:cNvSpPr txBox="1"/>
          <p:nvPr/>
        </p:nvSpPr>
        <p:spPr>
          <a:xfrm>
            <a:off x="4239801" y="5428377"/>
            <a:ext cx="7400041" cy="523220"/>
          </a:xfrm>
          <a:custGeom>
            <a:avLst/>
            <a:gdLst>
              <a:gd name="connsiteX0" fmla="*/ 0 w 7400041"/>
              <a:gd name="connsiteY0" fmla="*/ 0 h 523220"/>
              <a:gd name="connsiteX1" fmla="*/ 421233 w 7400041"/>
              <a:gd name="connsiteY1" fmla="*/ 0 h 523220"/>
              <a:gd name="connsiteX2" fmla="*/ 768466 w 7400041"/>
              <a:gd name="connsiteY2" fmla="*/ 0 h 523220"/>
              <a:gd name="connsiteX3" fmla="*/ 1411700 w 7400041"/>
              <a:gd name="connsiteY3" fmla="*/ 0 h 523220"/>
              <a:gd name="connsiteX4" fmla="*/ 1906934 w 7400041"/>
              <a:gd name="connsiteY4" fmla="*/ 0 h 523220"/>
              <a:gd name="connsiteX5" fmla="*/ 2624168 w 7400041"/>
              <a:gd name="connsiteY5" fmla="*/ 0 h 523220"/>
              <a:gd name="connsiteX6" fmla="*/ 3119402 w 7400041"/>
              <a:gd name="connsiteY6" fmla="*/ 0 h 523220"/>
              <a:gd name="connsiteX7" fmla="*/ 3466635 w 7400041"/>
              <a:gd name="connsiteY7" fmla="*/ 0 h 523220"/>
              <a:gd name="connsiteX8" fmla="*/ 4109869 w 7400041"/>
              <a:gd name="connsiteY8" fmla="*/ 0 h 523220"/>
              <a:gd name="connsiteX9" fmla="*/ 4457102 w 7400041"/>
              <a:gd name="connsiteY9" fmla="*/ 0 h 523220"/>
              <a:gd name="connsiteX10" fmla="*/ 5026336 w 7400041"/>
              <a:gd name="connsiteY10" fmla="*/ 0 h 523220"/>
              <a:gd name="connsiteX11" fmla="*/ 5743570 w 7400041"/>
              <a:gd name="connsiteY11" fmla="*/ 0 h 523220"/>
              <a:gd name="connsiteX12" fmla="*/ 6238804 w 7400041"/>
              <a:gd name="connsiteY12" fmla="*/ 0 h 523220"/>
              <a:gd name="connsiteX13" fmla="*/ 6586036 w 7400041"/>
              <a:gd name="connsiteY13" fmla="*/ 0 h 523220"/>
              <a:gd name="connsiteX14" fmla="*/ 7400041 w 7400041"/>
              <a:gd name="connsiteY14" fmla="*/ 0 h 523220"/>
              <a:gd name="connsiteX15" fmla="*/ 7400041 w 7400041"/>
              <a:gd name="connsiteY15" fmla="*/ 523220 h 523220"/>
              <a:gd name="connsiteX16" fmla="*/ 6904807 w 7400041"/>
              <a:gd name="connsiteY16" fmla="*/ 523220 h 523220"/>
              <a:gd name="connsiteX17" fmla="*/ 6557575 w 7400041"/>
              <a:gd name="connsiteY17" fmla="*/ 523220 h 523220"/>
              <a:gd name="connsiteX18" fmla="*/ 5988341 w 7400041"/>
              <a:gd name="connsiteY18" fmla="*/ 523220 h 523220"/>
              <a:gd name="connsiteX19" fmla="*/ 5493107 w 7400041"/>
              <a:gd name="connsiteY19" fmla="*/ 523220 h 523220"/>
              <a:gd name="connsiteX20" fmla="*/ 4997874 w 7400041"/>
              <a:gd name="connsiteY20" fmla="*/ 523220 h 523220"/>
              <a:gd name="connsiteX21" fmla="*/ 4280639 w 7400041"/>
              <a:gd name="connsiteY21" fmla="*/ 523220 h 523220"/>
              <a:gd name="connsiteX22" fmla="*/ 3637405 w 7400041"/>
              <a:gd name="connsiteY22" fmla="*/ 523220 h 523220"/>
              <a:gd name="connsiteX23" fmla="*/ 3216172 w 7400041"/>
              <a:gd name="connsiteY23" fmla="*/ 523220 h 523220"/>
              <a:gd name="connsiteX24" fmla="*/ 2868939 w 7400041"/>
              <a:gd name="connsiteY24" fmla="*/ 523220 h 523220"/>
              <a:gd name="connsiteX25" fmla="*/ 2225705 w 7400041"/>
              <a:gd name="connsiteY25" fmla="*/ 523220 h 523220"/>
              <a:gd name="connsiteX26" fmla="*/ 1730471 w 7400041"/>
              <a:gd name="connsiteY26" fmla="*/ 523220 h 523220"/>
              <a:gd name="connsiteX27" fmla="*/ 1161237 w 7400041"/>
              <a:gd name="connsiteY27" fmla="*/ 523220 h 523220"/>
              <a:gd name="connsiteX28" fmla="*/ 740004 w 7400041"/>
              <a:gd name="connsiteY28" fmla="*/ 523220 h 523220"/>
              <a:gd name="connsiteX29" fmla="*/ 0 w 7400041"/>
              <a:gd name="connsiteY29" fmla="*/ 523220 h 523220"/>
              <a:gd name="connsiteX30" fmla="*/ 0 w 7400041"/>
              <a:gd name="connsiteY3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0041" h="523220" fill="none" extrusionOk="0">
                <a:moveTo>
                  <a:pt x="0" y="0"/>
                </a:moveTo>
                <a:cubicBezTo>
                  <a:pt x="144890" y="-30335"/>
                  <a:pt x="303876" y="19821"/>
                  <a:pt x="421233" y="0"/>
                </a:cubicBezTo>
                <a:cubicBezTo>
                  <a:pt x="538590" y="-19821"/>
                  <a:pt x="695590" y="36720"/>
                  <a:pt x="768466" y="0"/>
                </a:cubicBezTo>
                <a:cubicBezTo>
                  <a:pt x="841342" y="-36720"/>
                  <a:pt x="1271124" y="39771"/>
                  <a:pt x="1411700" y="0"/>
                </a:cubicBezTo>
                <a:cubicBezTo>
                  <a:pt x="1552276" y="-39771"/>
                  <a:pt x="1667511" y="42898"/>
                  <a:pt x="1906934" y="0"/>
                </a:cubicBezTo>
                <a:cubicBezTo>
                  <a:pt x="2146357" y="-42898"/>
                  <a:pt x="2411223" y="61314"/>
                  <a:pt x="2624168" y="0"/>
                </a:cubicBezTo>
                <a:cubicBezTo>
                  <a:pt x="2837113" y="-61314"/>
                  <a:pt x="2918483" y="27524"/>
                  <a:pt x="3119402" y="0"/>
                </a:cubicBezTo>
                <a:cubicBezTo>
                  <a:pt x="3320321" y="-27524"/>
                  <a:pt x="3395725" y="38282"/>
                  <a:pt x="3466635" y="0"/>
                </a:cubicBezTo>
                <a:cubicBezTo>
                  <a:pt x="3537545" y="-38282"/>
                  <a:pt x="3852702" y="53444"/>
                  <a:pt x="4109869" y="0"/>
                </a:cubicBezTo>
                <a:cubicBezTo>
                  <a:pt x="4367036" y="-53444"/>
                  <a:pt x="4338134" y="1282"/>
                  <a:pt x="4457102" y="0"/>
                </a:cubicBezTo>
                <a:cubicBezTo>
                  <a:pt x="4576070" y="-1282"/>
                  <a:pt x="4867042" y="64812"/>
                  <a:pt x="5026336" y="0"/>
                </a:cubicBezTo>
                <a:cubicBezTo>
                  <a:pt x="5185630" y="-64812"/>
                  <a:pt x="5541240" y="10553"/>
                  <a:pt x="5743570" y="0"/>
                </a:cubicBezTo>
                <a:cubicBezTo>
                  <a:pt x="5945900" y="-10553"/>
                  <a:pt x="6096615" y="433"/>
                  <a:pt x="6238804" y="0"/>
                </a:cubicBezTo>
                <a:cubicBezTo>
                  <a:pt x="6380993" y="-433"/>
                  <a:pt x="6421539" y="25383"/>
                  <a:pt x="6586036" y="0"/>
                </a:cubicBezTo>
                <a:cubicBezTo>
                  <a:pt x="6750533" y="-25383"/>
                  <a:pt x="7078217" y="30734"/>
                  <a:pt x="7400041" y="0"/>
                </a:cubicBezTo>
                <a:cubicBezTo>
                  <a:pt x="7415738" y="155541"/>
                  <a:pt x="7356956" y="398712"/>
                  <a:pt x="7400041" y="523220"/>
                </a:cubicBezTo>
                <a:cubicBezTo>
                  <a:pt x="7267418" y="525072"/>
                  <a:pt x="7025515" y="519610"/>
                  <a:pt x="6904807" y="523220"/>
                </a:cubicBezTo>
                <a:cubicBezTo>
                  <a:pt x="6784099" y="526830"/>
                  <a:pt x="6706301" y="485675"/>
                  <a:pt x="6557575" y="523220"/>
                </a:cubicBezTo>
                <a:cubicBezTo>
                  <a:pt x="6408849" y="560765"/>
                  <a:pt x="6217128" y="470899"/>
                  <a:pt x="5988341" y="523220"/>
                </a:cubicBezTo>
                <a:cubicBezTo>
                  <a:pt x="5759554" y="575541"/>
                  <a:pt x="5621885" y="494033"/>
                  <a:pt x="5493107" y="523220"/>
                </a:cubicBezTo>
                <a:cubicBezTo>
                  <a:pt x="5364329" y="552407"/>
                  <a:pt x="5097366" y="495629"/>
                  <a:pt x="4997874" y="523220"/>
                </a:cubicBezTo>
                <a:cubicBezTo>
                  <a:pt x="4898382" y="550811"/>
                  <a:pt x="4431162" y="495629"/>
                  <a:pt x="4280639" y="523220"/>
                </a:cubicBezTo>
                <a:cubicBezTo>
                  <a:pt x="4130117" y="550811"/>
                  <a:pt x="3882690" y="446892"/>
                  <a:pt x="3637405" y="523220"/>
                </a:cubicBezTo>
                <a:cubicBezTo>
                  <a:pt x="3392120" y="599548"/>
                  <a:pt x="3376142" y="474488"/>
                  <a:pt x="3216172" y="523220"/>
                </a:cubicBezTo>
                <a:cubicBezTo>
                  <a:pt x="3056202" y="571952"/>
                  <a:pt x="3016121" y="501012"/>
                  <a:pt x="2868939" y="523220"/>
                </a:cubicBezTo>
                <a:cubicBezTo>
                  <a:pt x="2721757" y="545428"/>
                  <a:pt x="2385131" y="505548"/>
                  <a:pt x="2225705" y="523220"/>
                </a:cubicBezTo>
                <a:cubicBezTo>
                  <a:pt x="2066279" y="540892"/>
                  <a:pt x="1829593" y="479232"/>
                  <a:pt x="1730471" y="523220"/>
                </a:cubicBezTo>
                <a:cubicBezTo>
                  <a:pt x="1631349" y="567208"/>
                  <a:pt x="1294177" y="476144"/>
                  <a:pt x="1161237" y="523220"/>
                </a:cubicBezTo>
                <a:cubicBezTo>
                  <a:pt x="1028297" y="570296"/>
                  <a:pt x="842954" y="505050"/>
                  <a:pt x="740004" y="523220"/>
                </a:cubicBezTo>
                <a:cubicBezTo>
                  <a:pt x="637054" y="541390"/>
                  <a:pt x="347627" y="485202"/>
                  <a:pt x="0" y="523220"/>
                </a:cubicBezTo>
                <a:cubicBezTo>
                  <a:pt x="-57685" y="404392"/>
                  <a:pt x="58537" y="249721"/>
                  <a:pt x="0" y="0"/>
                </a:cubicBezTo>
                <a:close/>
              </a:path>
              <a:path w="7400041" h="523220" stroke="0" extrusionOk="0">
                <a:moveTo>
                  <a:pt x="0" y="0"/>
                </a:moveTo>
                <a:cubicBezTo>
                  <a:pt x="195368" y="-52956"/>
                  <a:pt x="432525" y="17547"/>
                  <a:pt x="569234" y="0"/>
                </a:cubicBezTo>
                <a:cubicBezTo>
                  <a:pt x="705943" y="-17547"/>
                  <a:pt x="1020236" y="41605"/>
                  <a:pt x="1138468" y="0"/>
                </a:cubicBezTo>
                <a:cubicBezTo>
                  <a:pt x="1256700" y="-41605"/>
                  <a:pt x="1387397" y="46055"/>
                  <a:pt x="1559701" y="0"/>
                </a:cubicBezTo>
                <a:cubicBezTo>
                  <a:pt x="1732005" y="-46055"/>
                  <a:pt x="1930096" y="27497"/>
                  <a:pt x="2128935" y="0"/>
                </a:cubicBezTo>
                <a:cubicBezTo>
                  <a:pt x="2327774" y="-27497"/>
                  <a:pt x="2404323" y="31724"/>
                  <a:pt x="2550168" y="0"/>
                </a:cubicBezTo>
                <a:cubicBezTo>
                  <a:pt x="2696013" y="-31724"/>
                  <a:pt x="2798495" y="48581"/>
                  <a:pt x="3045401" y="0"/>
                </a:cubicBezTo>
                <a:cubicBezTo>
                  <a:pt x="3292307" y="-48581"/>
                  <a:pt x="3486306" y="82570"/>
                  <a:pt x="3762636" y="0"/>
                </a:cubicBezTo>
                <a:cubicBezTo>
                  <a:pt x="4038966" y="-82570"/>
                  <a:pt x="4062675" y="23749"/>
                  <a:pt x="4183869" y="0"/>
                </a:cubicBezTo>
                <a:cubicBezTo>
                  <a:pt x="4305063" y="-23749"/>
                  <a:pt x="4389849" y="16701"/>
                  <a:pt x="4531102" y="0"/>
                </a:cubicBezTo>
                <a:cubicBezTo>
                  <a:pt x="4672355" y="-16701"/>
                  <a:pt x="5093503" y="55884"/>
                  <a:pt x="5248337" y="0"/>
                </a:cubicBezTo>
                <a:cubicBezTo>
                  <a:pt x="5403172" y="-55884"/>
                  <a:pt x="5682377" y="30923"/>
                  <a:pt x="5891571" y="0"/>
                </a:cubicBezTo>
                <a:cubicBezTo>
                  <a:pt x="6100765" y="-30923"/>
                  <a:pt x="6291637" y="12717"/>
                  <a:pt x="6608806" y="0"/>
                </a:cubicBezTo>
                <a:cubicBezTo>
                  <a:pt x="6925975" y="-12717"/>
                  <a:pt x="7161705" y="91529"/>
                  <a:pt x="7400041" y="0"/>
                </a:cubicBezTo>
                <a:cubicBezTo>
                  <a:pt x="7462160" y="195176"/>
                  <a:pt x="7339358" y="298660"/>
                  <a:pt x="7400041" y="523220"/>
                </a:cubicBezTo>
                <a:cubicBezTo>
                  <a:pt x="7259280" y="537620"/>
                  <a:pt x="7150334" y="504655"/>
                  <a:pt x="7052808" y="523220"/>
                </a:cubicBezTo>
                <a:cubicBezTo>
                  <a:pt x="6955282" y="541785"/>
                  <a:pt x="6724281" y="477962"/>
                  <a:pt x="6631575" y="523220"/>
                </a:cubicBezTo>
                <a:cubicBezTo>
                  <a:pt x="6538869" y="568478"/>
                  <a:pt x="6254663" y="478661"/>
                  <a:pt x="6062341" y="523220"/>
                </a:cubicBezTo>
                <a:cubicBezTo>
                  <a:pt x="5870019" y="567779"/>
                  <a:pt x="5790517" y="512117"/>
                  <a:pt x="5641108" y="523220"/>
                </a:cubicBezTo>
                <a:cubicBezTo>
                  <a:pt x="5491699" y="534323"/>
                  <a:pt x="5254217" y="463753"/>
                  <a:pt x="5071874" y="523220"/>
                </a:cubicBezTo>
                <a:cubicBezTo>
                  <a:pt x="4889531" y="582687"/>
                  <a:pt x="4888563" y="507416"/>
                  <a:pt x="4724642" y="523220"/>
                </a:cubicBezTo>
                <a:cubicBezTo>
                  <a:pt x="4560721" y="539024"/>
                  <a:pt x="4339653" y="458386"/>
                  <a:pt x="4155408" y="523220"/>
                </a:cubicBezTo>
                <a:cubicBezTo>
                  <a:pt x="3971163" y="588054"/>
                  <a:pt x="3915235" y="483887"/>
                  <a:pt x="3734175" y="523220"/>
                </a:cubicBezTo>
                <a:cubicBezTo>
                  <a:pt x="3553115" y="562553"/>
                  <a:pt x="3469152" y="473014"/>
                  <a:pt x="3238941" y="523220"/>
                </a:cubicBezTo>
                <a:cubicBezTo>
                  <a:pt x="3008730" y="573426"/>
                  <a:pt x="2736145" y="491409"/>
                  <a:pt x="2521706" y="523220"/>
                </a:cubicBezTo>
                <a:cubicBezTo>
                  <a:pt x="2307268" y="555031"/>
                  <a:pt x="2296709" y="493935"/>
                  <a:pt x="2100473" y="523220"/>
                </a:cubicBezTo>
                <a:cubicBezTo>
                  <a:pt x="1904237" y="552505"/>
                  <a:pt x="1872675" y="477751"/>
                  <a:pt x="1679240" y="523220"/>
                </a:cubicBezTo>
                <a:cubicBezTo>
                  <a:pt x="1485805" y="568689"/>
                  <a:pt x="1400196" y="510046"/>
                  <a:pt x="1184007" y="523220"/>
                </a:cubicBezTo>
                <a:cubicBezTo>
                  <a:pt x="967818" y="536394"/>
                  <a:pt x="727994" y="513644"/>
                  <a:pt x="540772" y="523220"/>
                </a:cubicBezTo>
                <a:cubicBezTo>
                  <a:pt x="353550" y="532796"/>
                  <a:pt x="234871" y="511097"/>
                  <a:pt x="0" y="523220"/>
                </a:cubicBezTo>
                <a:cubicBezTo>
                  <a:pt x="-8283" y="358917"/>
                  <a:pt x="54128" y="156983"/>
                  <a:pt x="0" y="0"/>
                </a:cubicBezTo>
                <a:close/>
              </a:path>
            </a:pathLst>
          </a:custGeom>
          <a:solidFill>
            <a:schemeClr val="accent4">
              <a:lumMod val="40000"/>
              <a:lumOff val="60000"/>
            </a:schemeClr>
          </a:solidFill>
          <a:ln w="28575">
            <a:solidFill>
              <a:srgbClr val="FF6600"/>
            </a:solidFill>
            <a:extLst>
              <a:ext uri="{C807C97D-BFC1-408E-A445-0C87EB9F89A2}">
                <ask:lineSketchStyleProps xmlns:ask="http://schemas.microsoft.com/office/drawing/2018/sketchyshapes" sd="1510330347">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Aptos" panose="02110004020202020204"/>
                <a:ea typeface="+mn-ea"/>
                <a:cs typeface="+mn-cs"/>
              </a:rPr>
              <a:t>and contribute to structural change</a:t>
            </a:r>
            <a:endParaRPr kumimoji="0" lang="en-AU" sz="5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28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000"/>
                                        <p:tgtEl>
                                          <p:spTgt spid="6"/>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5A0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6F957E-1107-E69E-6578-8E0B6B80ED64}"/>
              </a:ext>
            </a:extLst>
          </p:cNvPr>
          <p:cNvSpPr txBox="1"/>
          <p:nvPr/>
        </p:nvSpPr>
        <p:spPr>
          <a:xfrm>
            <a:off x="176423" y="458901"/>
            <a:ext cx="8821273" cy="1323439"/>
          </a:xfrm>
          <a:custGeom>
            <a:avLst/>
            <a:gdLst>
              <a:gd name="connsiteX0" fmla="*/ 0 w 8821273"/>
              <a:gd name="connsiteY0" fmla="*/ 0 h 1323439"/>
              <a:gd name="connsiteX1" fmla="*/ 8821273 w 8821273"/>
              <a:gd name="connsiteY1" fmla="*/ 0 h 1323439"/>
              <a:gd name="connsiteX2" fmla="*/ 8821273 w 8821273"/>
              <a:gd name="connsiteY2" fmla="*/ 1323439 h 1323439"/>
              <a:gd name="connsiteX3" fmla="*/ 0 w 8821273"/>
              <a:gd name="connsiteY3" fmla="*/ 1323439 h 1323439"/>
              <a:gd name="connsiteX4" fmla="*/ 0 w 8821273"/>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1273" h="1323439" fill="none" extrusionOk="0">
                <a:moveTo>
                  <a:pt x="0" y="0"/>
                </a:moveTo>
                <a:cubicBezTo>
                  <a:pt x="4333866" y="-163834"/>
                  <a:pt x="5367346" y="37292"/>
                  <a:pt x="8821273" y="0"/>
                </a:cubicBezTo>
                <a:cubicBezTo>
                  <a:pt x="8748503" y="184999"/>
                  <a:pt x="8801863" y="1158745"/>
                  <a:pt x="8821273" y="1323439"/>
                </a:cubicBezTo>
                <a:cubicBezTo>
                  <a:pt x="7847157" y="1268269"/>
                  <a:pt x="3229292" y="1395438"/>
                  <a:pt x="0" y="1323439"/>
                </a:cubicBezTo>
                <a:cubicBezTo>
                  <a:pt x="73943" y="1070776"/>
                  <a:pt x="-92555" y="271238"/>
                  <a:pt x="0" y="0"/>
                </a:cubicBezTo>
                <a:close/>
              </a:path>
              <a:path w="8821273" h="1323439" stroke="0" extrusionOk="0">
                <a:moveTo>
                  <a:pt x="0" y="0"/>
                </a:moveTo>
                <a:cubicBezTo>
                  <a:pt x="2252028" y="134353"/>
                  <a:pt x="5502391" y="51662"/>
                  <a:pt x="8821273" y="0"/>
                </a:cubicBezTo>
                <a:cubicBezTo>
                  <a:pt x="8849966" y="277082"/>
                  <a:pt x="8936519" y="880405"/>
                  <a:pt x="8821273" y="1323439"/>
                </a:cubicBezTo>
                <a:cubicBezTo>
                  <a:pt x="6587400" y="1369090"/>
                  <a:pt x="1103539" y="1216635"/>
                  <a:pt x="0" y="1323439"/>
                </a:cubicBezTo>
                <a:cubicBezTo>
                  <a:pt x="88" y="774100"/>
                  <a:pt x="-52955" y="165335"/>
                  <a:pt x="0" y="0"/>
                </a:cubicBezTo>
                <a:close/>
              </a:path>
            </a:pathLst>
          </a:custGeom>
          <a:solidFill>
            <a:srgbClr val="65C1E1"/>
          </a:solidFill>
          <a:ln w="57150">
            <a:solidFill>
              <a:srgbClr val="009999"/>
            </a:solidFill>
            <a:extLst>
              <a:ext uri="{C807C97D-BFC1-408E-A445-0C87EB9F89A2}">
                <ask:lineSketchStyleProps xmlns:ask="http://schemas.microsoft.com/office/drawing/2018/sketchyshapes" sd="1237654516">
                  <a:prstGeom prst="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1"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AU" sz="36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AU" sz="4000" b="0" i="0" u="none" strike="noStrike" kern="1200" cap="none" spc="0" normalizeH="0" baseline="0" noProof="0" dirty="0">
                <a:ln>
                  <a:noFill/>
                </a:ln>
                <a:solidFill>
                  <a:prstClr val="black"/>
                </a:solidFill>
                <a:effectLst>
                  <a:outerShdw blurRad="292100" dist="50800" dir="5400000" algn="ctr" rotWithShape="0">
                    <a:srgbClr val="000000">
                      <a:alpha val="43137"/>
                    </a:srgbClr>
                  </a:outerShdw>
                </a:effectLst>
                <a:uLnTx/>
                <a:uFillTx/>
                <a:latin typeface="Aptos" panose="02110004020202020204"/>
                <a:ea typeface="+mn-ea"/>
                <a:cs typeface="+mn-cs"/>
              </a:rPr>
              <a:t>the unique Values and Practices of  Lived-Living Experience  </a:t>
            </a:r>
          </a:p>
        </p:txBody>
      </p:sp>
      <p:sp>
        <p:nvSpPr>
          <p:cNvPr id="8" name="TextBox 7">
            <a:extLst>
              <a:ext uri="{FF2B5EF4-FFF2-40B4-BE49-F238E27FC236}">
                <a16:creationId xmlns:a16="http://schemas.microsoft.com/office/drawing/2014/main" id="{808DAA9F-C420-FFE0-2CAA-96DCC503A4AE}"/>
              </a:ext>
            </a:extLst>
          </p:cNvPr>
          <p:cNvSpPr txBox="1"/>
          <p:nvPr/>
        </p:nvSpPr>
        <p:spPr>
          <a:xfrm>
            <a:off x="4587059" y="2080382"/>
            <a:ext cx="6249970" cy="461665"/>
          </a:xfrm>
          <a:custGeom>
            <a:avLst/>
            <a:gdLst>
              <a:gd name="connsiteX0" fmla="*/ 0 w 6249970"/>
              <a:gd name="connsiteY0" fmla="*/ 0 h 461665"/>
              <a:gd name="connsiteX1" fmla="*/ 819441 w 6249970"/>
              <a:gd name="connsiteY1" fmla="*/ 0 h 461665"/>
              <a:gd name="connsiteX2" fmla="*/ 1576381 w 6249970"/>
              <a:gd name="connsiteY2" fmla="*/ 0 h 461665"/>
              <a:gd name="connsiteX3" fmla="*/ 2145823 w 6249970"/>
              <a:gd name="connsiteY3" fmla="*/ 0 h 461665"/>
              <a:gd name="connsiteX4" fmla="*/ 2965264 w 6249970"/>
              <a:gd name="connsiteY4" fmla="*/ 0 h 461665"/>
              <a:gd name="connsiteX5" fmla="*/ 3597205 w 6249970"/>
              <a:gd name="connsiteY5" fmla="*/ 0 h 461665"/>
              <a:gd name="connsiteX6" fmla="*/ 4166647 w 6249970"/>
              <a:gd name="connsiteY6" fmla="*/ 0 h 461665"/>
              <a:gd name="connsiteX7" fmla="*/ 4798588 w 6249970"/>
              <a:gd name="connsiteY7" fmla="*/ 0 h 461665"/>
              <a:gd name="connsiteX8" fmla="*/ 5493029 w 6249970"/>
              <a:gd name="connsiteY8" fmla="*/ 0 h 461665"/>
              <a:gd name="connsiteX9" fmla="*/ 6249970 w 6249970"/>
              <a:gd name="connsiteY9" fmla="*/ 0 h 461665"/>
              <a:gd name="connsiteX10" fmla="*/ 6249970 w 6249970"/>
              <a:gd name="connsiteY10" fmla="*/ 461665 h 461665"/>
              <a:gd name="connsiteX11" fmla="*/ 5743028 w 6249970"/>
              <a:gd name="connsiteY11" fmla="*/ 461665 h 461665"/>
              <a:gd name="connsiteX12" fmla="*/ 4923587 w 6249970"/>
              <a:gd name="connsiteY12" fmla="*/ 461665 h 461665"/>
              <a:gd name="connsiteX13" fmla="*/ 4354146 w 6249970"/>
              <a:gd name="connsiteY13" fmla="*/ 461665 h 461665"/>
              <a:gd name="connsiteX14" fmla="*/ 3534705 w 6249970"/>
              <a:gd name="connsiteY14" fmla="*/ 461665 h 461665"/>
              <a:gd name="connsiteX15" fmla="*/ 2715265 w 6249970"/>
              <a:gd name="connsiteY15" fmla="*/ 461665 h 461665"/>
              <a:gd name="connsiteX16" fmla="*/ 1958324 w 6249970"/>
              <a:gd name="connsiteY16" fmla="*/ 461665 h 461665"/>
              <a:gd name="connsiteX17" fmla="*/ 1201383 w 6249970"/>
              <a:gd name="connsiteY17" fmla="*/ 461665 h 461665"/>
              <a:gd name="connsiteX18" fmla="*/ 0 w 6249970"/>
              <a:gd name="connsiteY18" fmla="*/ 461665 h 461665"/>
              <a:gd name="connsiteX19" fmla="*/ 0 w 6249970"/>
              <a:gd name="connsiteY1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49970" h="461665" fill="none" extrusionOk="0">
                <a:moveTo>
                  <a:pt x="0" y="0"/>
                </a:moveTo>
                <a:cubicBezTo>
                  <a:pt x="351242" y="-8296"/>
                  <a:pt x="479471" y="23168"/>
                  <a:pt x="819441" y="0"/>
                </a:cubicBezTo>
                <a:cubicBezTo>
                  <a:pt x="1159411" y="-23168"/>
                  <a:pt x="1243807" y="31534"/>
                  <a:pt x="1576381" y="0"/>
                </a:cubicBezTo>
                <a:cubicBezTo>
                  <a:pt x="1908955" y="-31534"/>
                  <a:pt x="2025480" y="-26427"/>
                  <a:pt x="2145823" y="0"/>
                </a:cubicBezTo>
                <a:cubicBezTo>
                  <a:pt x="2266166" y="26427"/>
                  <a:pt x="2742813" y="-7822"/>
                  <a:pt x="2965264" y="0"/>
                </a:cubicBezTo>
                <a:cubicBezTo>
                  <a:pt x="3187715" y="7822"/>
                  <a:pt x="3444703" y="-26837"/>
                  <a:pt x="3597205" y="0"/>
                </a:cubicBezTo>
                <a:cubicBezTo>
                  <a:pt x="3749707" y="26837"/>
                  <a:pt x="3889861" y="26581"/>
                  <a:pt x="4166647" y="0"/>
                </a:cubicBezTo>
                <a:cubicBezTo>
                  <a:pt x="4443433" y="-26581"/>
                  <a:pt x="4505727" y="3554"/>
                  <a:pt x="4798588" y="0"/>
                </a:cubicBezTo>
                <a:cubicBezTo>
                  <a:pt x="5091449" y="-3554"/>
                  <a:pt x="5297743" y="4055"/>
                  <a:pt x="5493029" y="0"/>
                </a:cubicBezTo>
                <a:cubicBezTo>
                  <a:pt x="5688315" y="-4055"/>
                  <a:pt x="5940115" y="4710"/>
                  <a:pt x="6249970" y="0"/>
                </a:cubicBezTo>
                <a:cubicBezTo>
                  <a:pt x="6227296" y="208111"/>
                  <a:pt x="6262863" y="253904"/>
                  <a:pt x="6249970" y="461665"/>
                </a:cubicBezTo>
                <a:cubicBezTo>
                  <a:pt x="6144609" y="447278"/>
                  <a:pt x="5938113" y="465626"/>
                  <a:pt x="5743028" y="461665"/>
                </a:cubicBezTo>
                <a:cubicBezTo>
                  <a:pt x="5547943" y="457704"/>
                  <a:pt x="5263286" y="474201"/>
                  <a:pt x="4923587" y="461665"/>
                </a:cubicBezTo>
                <a:cubicBezTo>
                  <a:pt x="4583888" y="449129"/>
                  <a:pt x="4567606" y="433408"/>
                  <a:pt x="4354146" y="461665"/>
                </a:cubicBezTo>
                <a:cubicBezTo>
                  <a:pt x="4140686" y="489922"/>
                  <a:pt x="3843229" y="433005"/>
                  <a:pt x="3534705" y="461665"/>
                </a:cubicBezTo>
                <a:cubicBezTo>
                  <a:pt x="3226181" y="490325"/>
                  <a:pt x="3063999" y="464063"/>
                  <a:pt x="2715265" y="461665"/>
                </a:cubicBezTo>
                <a:cubicBezTo>
                  <a:pt x="2366531" y="459267"/>
                  <a:pt x="2199864" y="485422"/>
                  <a:pt x="1958324" y="461665"/>
                </a:cubicBezTo>
                <a:cubicBezTo>
                  <a:pt x="1716784" y="437908"/>
                  <a:pt x="1512853" y="476967"/>
                  <a:pt x="1201383" y="461665"/>
                </a:cubicBezTo>
                <a:cubicBezTo>
                  <a:pt x="889913" y="446363"/>
                  <a:pt x="257730" y="454730"/>
                  <a:pt x="0" y="461665"/>
                </a:cubicBezTo>
                <a:cubicBezTo>
                  <a:pt x="9228" y="354339"/>
                  <a:pt x="1559" y="201484"/>
                  <a:pt x="0" y="0"/>
                </a:cubicBezTo>
                <a:close/>
              </a:path>
              <a:path w="6249970" h="461665" stroke="0" extrusionOk="0">
                <a:moveTo>
                  <a:pt x="0" y="0"/>
                </a:moveTo>
                <a:cubicBezTo>
                  <a:pt x="164726" y="28097"/>
                  <a:pt x="543659" y="-7861"/>
                  <a:pt x="756941" y="0"/>
                </a:cubicBezTo>
                <a:cubicBezTo>
                  <a:pt x="970223" y="7861"/>
                  <a:pt x="1233565" y="-30022"/>
                  <a:pt x="1388882" y="0"/>
                </a:cubicBezTo>
                <a:cubicBezTo>
                  <a:pt x="1544199" y="30022"/>
                  <a:pt x="1811835" y="19725"/>
                  <a:pt x="2083323" y="0"/>
                </a:cubicBezTo>
                <a:cubicBezTo>
                  <a:pt x="2354811" y="-19725"/>
                  <a:pt x="2417506" y="-26677"/>
                  <a:pt x="2652765" y="0"/>
                </a:cubicBezTo>
                <a:cubicBezTo>
                  <a:pt x="2888024" y="26677"/>
                  <a:pt x="3116346" y="-15105"/>
                  <a:pt x="3347206" y="0"/>
                </a:cubicBezTo>
                <a:cubicBezTo>
                  <a:pt x="3578066" y="15105"/>
                  <a:pt x="3711269" y="20780"/>
                  <a:pt x="3916648" y="0"/>
                </a:cubicBezTo>
                <a:cubicBezTo>
                  <a:pt x="4122027" y="-20780"/>
                  <a:pt x="4300867" y="-31240"/>
                  <a:pt x="4611089" y="0"/>
                </a:cubicBezTo>
                <a:cubicBezTo>
                  <a:pt x="4921311" y="31240"/>
                  <a:pt x="4950491" y="-616"/>
                  <a:pt x="5243030" y="0"/>
                </a:cubicBezTo>
                <a:cubicBezTo>
                  <a:pt x="5535569" y="616"/>
                  <a:pt x="5804237" y="50291"/>
                  <a:pt x="6249970" y="0"/>
                </a:cubicBezTo>
                <a:cubicBezTo>
                  <a:pt x="6230851" y="192289"/>
                  <a:pt x="6243670" y="322369"/>
                  <a:pt x="6249970" y="461665"/>
                </a:cubicBezTo>
                <a:cubicBezTo>
                  <a:pt x="6019624" y="454327"/>
                  <a:pt x="5813877" y="494887"/>
                  <a:pt x="5493029" y="461665"/>
                </a:cubicBezTo>
                <a:cubicBezTo>
                  <a:pt x="5172181" y="428443"/>
                  <a:pt x="4998820" y="464619"/>
                  <a:pt x="4861088" y="461665"/>
                </a:cubicBezTo>
                <a:cubicBezTo>
                  <a:pt x="4723356" y="458711"/>
                  <a:pt x="4387730" y="456254"/>
                  <a:pt x="4041647" y="461665"/>
                </a:cubicBezTo>
                <a:cubicBezTo>
                  <a:pt x="3695564" y="467076"/>
                  <a:pt x="3514191" y="474725"/>
                  <a:pt x="3347206" y="461665"/>
                </a:cubicBezTo>
                <a:cubicBezTo>
                  <a:pt x="3180221" y="448605"/>
                  <a:pt x="2947768" y="468804"/>
                  <a:pt x="2715265" y="461665"/>
                </a:cubicBezTo>
                <a:cubicBezTo>
                  <a:pt x="2482762" y="454526"/>
                  <a:pt x="2135766" y="446217"/>
                  <a:pt x="1958324" y="461665"/>
                </a:cubicBezTo>
                <a:cubicBezTo>
                  <a:pt x="1780882" y="477113"/>
                  <a:pt x="1412229" y="486811"/>
                  <a:pt x="1138883" y="461665"/>
                </a:cubicBezTo>
                <a:cubicBezTo>
                  <a:pt x="865537" y="436519"/>
                  <a:pt x="773705" y="445287"/>
                  <a:pt x="631941" y="461665"/>
                </a:cubicBezTo>
                <a:cubicBezTo>
                  <a:pt x="490177" y="478043"/>
                  <a:pt x="269188" y="460014"/>
                  <a:pt x="0" y="461665"/>
                </a:cubicBezTo>
                <a:cubicBezTo>
                  <a:pt x="-11556" y="355352"/>
                  <a:pt x="-7256" y="167325"/>
                  <a:pt x="0" y="0"/>
                </a:cubicBezTo>
                <a:close/>
              </a:path>
            </a:pathLst>
          </a:custGeom>
          <a:solidFill>
            <a:schemeClr val="accent5">
              <a:lumMod val="60000"/>
              <a:lumOff val="40000"/>
            </a:schemeClr>
          </a:solidFill>
          <a:ln>
            <a:solidFill>
              <a:schemeClr val="tx1"/>
            </a:solidFill>
            <a:extLst>
              <a:ext uri="{C807C97D-BFC1-408E-A445-0C87EB9F89A2}">
                <ask:lineSketchStyleProps xmlns:ask="http://schemas.microsoft.com/office/drawing/2018/sketchyshapes" sd="2512980468">
                  <a:prstGeom prst="rect">
                    <a:avLst/>
                  </a:prstGeom>
                  <ask:type>
                    <ask:lineSketchFreehan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dirty="0">
                <a:ln>
                  <a:noFill/>
                </a:ln>
                <a:solidFill>
                  <a:prstClr val="white"/>
                </a:solidFill>
                <a:effectLst/>
                <a:uLnTx/>
                <a:uFillTx/>
                <a:latin typeface="Aptos Display" panose="02110004020202020204"/>
                <a:ea typeface="+mn-ea"/>
                <a:cs typeface="+mn-cs"/>
              </a:rPr>
              <a:t>Explain the importance of designated roles</a:t>
            </a:r>
            <a:endParaRPr kumimoji="0" lang="en-AU"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F1D9295F-CC21-5FCE-979E-4D1FAAD50176}"/>
              </a:ext>
            </a:extLst>
          </p:cNvPr>
          <p:cNvSpPr txBox="1"/>
          <p:nvPr/>
        </p:nvSpPr>
        <p:spPr>
          <a:xfrm>
            <a:off x="839436" y="3637927"/>
            <a:ext cx="7495245" cy="461665"/>
          </a:xfrm>
          <a:custGeom>
            <a:avLst/>
            <a:gdLst>
              <a:gd name="connsiteX0" fmla="*/ 0 w 7495245"/>
              <a:gd name="connsiteY0" fmla="*/ 0 h 461665"/>
              <a:gd name="connsiteX1" fmla="*/ 426652 w 7495245"/>
              <a:gd name="connsiteY1" fmla="*/ 0 h 461665"/>
              <a:gd name="connsiteX2" fmla="*/ 1003210 w 7495245"/>
              <a:gd name="connsiteY2" fmla="*/ 0 h 461665"/>
              <a:gd name="connsiteX3" fmla="*/ 1504815 w 7495245"/>
              <a:gd name="connsiteY3" fmla="*/ 0 h 461665"/>
              <a:gd name="connsiteX4" fmla="*/ 2156324 w 7495245"/>
              <a:gd name="connsiteY4" fmla="*/ 0 h 461665"/>
              <a:gd name="connsiteX5" fmla="*/ 2807834 w 7495245"/>
              <a:gd name="connsiteY5" fmla="*/ 0 h 461665"/>
              <a:gd name="connsiteX6" fmla="*/ 3459344 w 7495245"/>
              <a:gd name="connsiteY6" fmla="*/ 0 h 461665"/>
              <a:gd name="connsiteX7" fmla="*/ 4185806 w 7495245"/>
              <a:gd name="connsiteY7" fmla="*/ 0 h 461665"/>
              <a:gd name="connsiteX8" fmla="*/ 4837316 w 7495245"/>
              <a:gd name="connsiteY8" fmla="*/ 0 h 461665"/>
              <a:gd name="connsiteX9" fmla="*/ 5263968 w 7495245"/>
              <a:gd name="connsiteY9" fmla="*/ 0 h 461665"/>
              <a:gd name="connsiteX10" fmla="*/ 5765573 w 7495245"/>
              <a:gd name="connsiteY10" fmla="*/ 0 h 461665"/>
              <a:gd name="connsiteX11" fmla="*/ 6192225 w 7495245"/>
              <a:gd name="connsiteY11" fmla="*/ 0 h 461665"/>
              <a:gd name="connsiteX12" fmla="*/ 6618878 w 7495245"/>
              <a:gd name="connsiteY12" fmla="*/ 0 h 461665"/>
              <a:gd name="connsiteX13" fmla="*/ 7495245 w 7495245"/>
              <a:gd name="connsiteY13" fmla="*/ 0 h 461665"/>
              <a:gd name="connsiteX14" fmla="*/ 7495245 w 7495245"/>
              <a:gd name="connsiteY14" fmla="*/ 461665 h 461665"/>
              <a:gd name="connsiteX15" fmla="*/ 6768783 w 7495245"/>
              <a:gd name="connsiteY15" fmla="*/ 461665 h 461665"/>
              <a:gd name="connsiteX16" fmla="*/ 6267178 w 7495245"/>
              <a:gd name="connsiteY16" fmla="*/ 461665 h 461665"/>
              <a:gd name="connsiteX17" fmla="*/ 5915478 w 7495245"/>
              <a:gd name="connsiteY17" fmla="*/ 461665 h 461665"/>
              <a:gd name="connsiteX18" fmla="*/ 5488826 w 7495245"/>
              <a:gd name="connsiteY18" fmla="*/ 461665 h 461665"/>
              <a:gd name="connsiteX19" fmla="*/ 5062173 w 7495245"/>
              <a:gd name="connsiteY19" fmla="*/ 461665 h 461665"/>
              <a:gd name="connsiteX20" fmla="*/ 4710473 w 7495245"/>
              <a:gd name="connsiteY20" fmla="*/ 461665 h 461665"/>
              <a:gd name="connsiteX21" fmla="*/ 4058963 w 7495245"/>
              <a:gd name="connsiteY21" fmla="*/ 461665 h 461665"/>
              <a:gd name="connsiteX22" fmla="*/ 3332501 w 7495245"/>
              <a:gd name="connsiteY22" fmla="*/ 461665 h 461665"/>
              <a:gd name="connsiteX23" fmla="*/ 2980801 w 7495245"/>
              <a:gd name="connsiteY23" fmla="*/ 461665 h 461665"/>
              <a:gd name="connsiteX24" fmla="*/ 2254339 w 7495245"/>
              <a:gd name="connsiteY24" fmla="*/ 461665 h 461665"/>
              <a:gd name="connsiteX25" fmla="*/ 1902639 w 7495245"/>
              <a:gd name="connsiteY25" fmla="*/ 461665 h 461665"/>
              <a:gd name="connsiteX26" fmla="*/ 1475987 w 7495245"/>
              <a:gd name="connsiteY26" fmla="*/ 461665 h 461665"/>
              <a:gd name="connsiteX27" fmla="*/ 824477 w 7495245"/>
              <a:gd name="connsiteY27" fmla="*/ 461665 h 461665"/>
              <a:gd name="connsiteX28" fmla="*/ 0 w 7495245"/>
              <a:gd name="connsiteY28" fmla="*/ 461665 h 461665"/>
              <a:gd name="connsiteX29" fmla="*/ 0 w 7495245"/>
              <a:gd name="connsiteY29"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95245" h="461665" fill="none" extrusionOk="0">
                <a:moveTo>
                  <a:pt x="0" y="0"/>
                </a:moveTo>
                <a:cubicBezTo>
                  <a:pt x="173765" y="-40136"/>
                  <a:pt x="274714" y="43690"/>
                  <a:pt x="426652" y="0"/>
                </a:cubicBezTo>
                <a:cubicBezTo>
                  <a:pt x="578590" y="-43690"/>
                  <a:pt x="769353" y="34474"/>
                  <a:pt x="1003210" y="0"/>
                </a:cubicBezTo>
                <a:cubicBezTo>
                  <a:pt x="1237067" y="-34474"/>
                  <a:pt x="1271335" y="15770"/>
                  <a:pt x="1504815" y="0"/>
                </a:cubicBezTo>
                <a:cubicBezTo>
                  <a:pt x="1738295" y="-15770"/>
                  <a:pt x="1865415" y="62672"/>
                  <a:pt x="2156324" y="0"/>
                </a:cubicBezTo>
                <a:cubicBezTo>
                  <a:pt x="2447233" y="-62672"/>
                  <a:pt x="2506461" y="36551"/>
                  <a:pt x="2807834" y="0"/>
                </a:cubicBezTo>
                <a:cubicBezTo>
                  <a:pt x="3109207" y="-36551"/>
                  <a:pt x="3152547" y="77392"/>
                  <a:pt x="3459344" y="0"/>
                </a:cubicBezTo>
                <a:cubicBezTo>
                  <a:pt x="3766141" y="-77392"/>
                  <a:pt x="3950163" y="19357"/>
                  <a:pt x="4185806" y="0"/>
                </a:cubicBezTo>
                <a:cubicBezTo>
                  <a:pt x="4421449" y="-19357"/>
                  <a:pt x="4633353" y="2260"/>
                  <a:pt x="4837316" y="0"/>
                </a:cubicBezTo>
                <a:cubicBezTo>
                  <a:pt x="5041279" y="-2260"/>
                  <a:pt x="5051523" y="36661"/>
                  <a:pt x="5263968" y="0"/>
                </a:cubicBezTo>
                <a:cubicBezTo>
                  <a:pt x="5476413" y="-36661"/>
                  <a:pt x="5625461" y="58439"/>
                  <a:pt x="5765573" y="0"/>
                </a:cubicBezTo>
                <a:cubicBezTo>
                  <a:pt x="5905685" y="-58439"/>
                  <a:pt x="6085422" y="8730"/>
                  <a:pt x="6192225" y="0"/>
                </a:cubicBezTo>
                <a:cubicBezTo>
                  <a:pt x="6299028" y="-8730"/>
                  <a:pt x="6532333" y="14381"/>
                  <a:pt x="6618878" y="0"/>
                </a:cubicBezTo>
                <a:cubicBezTo>
                  <a:pt x="6705423" y="-14381"/>
                  <a:pt x="7199646" y="50118"/>
                  <a:pt x="7495245" y="0"/>
                </a:cubicBezTo>
                <a:cubicBezTo>
                  <a:pt x="7530439" y="136017"/>
                  <a:pt x="7449719" y="303370"/>
                  <a:pt x="7495245" y="461665"/>
                </a:cubicBezTo>
                <a:cubicBezTo>
                  <a:pt x="7345619" y="517843"/>
                  <a:pt x="6952967" y="403344"/>
                  <a:pt x="6768783" y="461665"/>
                </a:cubicBezTo>
                <a:cubicBezTo>
                  <a:pt x="6584599" y="519986"/>
                  <a:pt x="6382049" y="459179"/>
                  <a:pt x="6267178" y="461665"/>
                </a:cubicBezTo>
                <a:cubicBezTo>
                  <a:pt x="6152307" y="464151"/>
                  <a:pt x="6086323" y="459611"/>
                  <a:pt x="5915478" y="461665"/>
                </a:cubicBezTo>
                <a:cubicBezTo>
                  <a:pt x="5744633" y="463719"/>
                  <a:pt x="5647023" y="431027"/>
                  <a:pt x="5488826" y="461665"/>
                </a:cubicBezTo>
                <a:cubicBezTo>
                  <a:pt x="5330629" y="492303"/>
                  <a:pt x="5199009" y="428770"/>
                  <a:pt x="5062173" y="461665"/>
                </a:cubicBezTo>
                <a:cubicBezTo>
                  <a:pt x="4925337" y="494560"/>
                  <a:pt x="4797067" y="443918"/>
                  <a:pt x="4710473" y="461665"/>
                </a:cubicBezTo>
                <a:cubicBezTo>
                  <a:pt x="4623879" y="479412"/>
                  <a:pt x="4359801" y="419488"/>
                  <a:pt x="4058963" y="461665"/>
                </a:cubicBezTo>
                <a:cubicBezTo>
                  <a:pt x="3758125" y="503842"/>
                  <a:pt x="3676179" y="427791"/>
                  <a:pt x="3332501" y="461665"/>
                </a:cubicBezTo>
                <a:cubicBezTo>
                  <a:pt x="2988823" y="495539"/>
                  <a:pt x="3123038" y="441698"/>
                  <a:pt x="2980801" y="461665"/>
                </a:cubicBezTo>
                <a:cubicBezTo>
                  <a:pt x="2838564" y="481632"/>
                  <a:pt x="2418934" y="379906"/>
                  <a:pt x="2254339" y="461665"/>
                </a:cubicBezTo>
                <a:cubicBezTo>
                  <a:pt x="2089744" y="543424"/>
                  <a:pt x="1976166" y="461217"/>
                  <a:pt x="1902639" y="461665"/>
                </a:cubicBezTo>
                <a:cubicBezTo>
                  <a:pt x="1829112" y="462113"/>
                  <a:pt x="1586122" y="440733"/>
                  <a:pt x="1475987" y="461665"/>
                </a:cubicBezTo>
                <a:cubicBezTo>
                  <a:pt x="1365852" y="482597"/>
                  <a:pt x="1060935" y="393495"/>
                  <a:pt x="824477" y="461665"/>
                </a:cubicBezTo>
                <a:cubicBezTo>
                  <a:pt x="588019" y="529835"/>
                  <a:pt x="191701" y="370838"/>
                  <a:pt x="0" y="461665"/>
                </a:cubicBezTo>
                <a:cubicBezTo>
                  <a:pt x="-2173" y="344950"/>
                  <a:pt x="40509" y="165679"/>
                  <a:pt x="0" y="0"/>
                </a:cubicBezTo>
                <a:close/>
              </a:path>
              <a:path w="7495245" h="461665" stroke="0" extrusionOk="0">
                <a:moveTo>
                  <a:pt x="0" y="0"/>
                </a:moveTo>
                <a:cubicBezTo>
                  <a:pt x="181015" y="-62451"/>
                  <a:pt x="412575" y="81183"/>
                  <a:pt x="726462" y="0"/>
                </a:cubicBezTo>
                <a:cubicBezTo>
                  <a:pt x="1040349" y="-81183"/>
                  <a:pt x="1174887" y="2923"/>
                  <a:pt x="1303020" y="0"/>
                </a:cubicBezTo>
                <a:cubicBezTo>
                  <a:pt x="1431153" y="-2923"/>
                  <a:pt x="1653507" y="68864"/>
                  <a:pt x="1879577" y="0"/>
                </a:cubicBezTo>
                <a:cubicBezTo>
                  <a:pt x="2105647" y="-68864"/>
                  <a:pt x="2117228" y="119"/>
                  <a:pt x="2306229" y="0"/>
                </a:cubicBezTo>
                <a:cubicBezTo>
                  <a:pt x="2495230" y="-119"/>
                  <a:pt x="2632138" y="36703"/>
                  <a:pt x="2732882" y="0"/>
                </a:cubicBezTo>
                <a:cubicBezTo>
                  <a:pt x="2833626" y="-36703"/>
                  <a:pt x="3190958" y="34643"/>
                  <a:pt x="3459344" y="0"/>
                </a:cubicBezTo>
                <a:cubicBezTo>
                  <a:pt x="3727730" y="-34643"/>
                  <a:pt x="3805133" y="48971"/>
                  <a:pt x="4035901" y="0"/>
                </a:cubicBezTo>
                <a:cubicBezTo>
                  <a:pt x="4266669" y="-48971"/>
                  <a:pt x="4317997" y="53282"/>
                  <a:pt x="4537506" y="0"/>
                </a:cubicBezTo>
                <a:cubicBezTo>
                  <a:pt x="4757016" y="-53282"/>
                  <a:pt x="4912535" y="4143"/>
                  <a:pt x="5189016" y="0"/>
                </a:cubicBezTo>
                <a:cubicBezTo>
                  <a:pt x="5465497" y="-4143"/>
                  <a:pt x="5419208" y="40517"/>
                  <a:pt x="5540716" y="0"/>
                </a:cubicBezTo>
                <a:cubicBezTo>
                  <a:pt x="5662224" y="-40517"/>
                  <a:pt x="5872641" y="11833"/>
                  <a:pt x="6042321" y="0"/>
                </a:cubicBezTo>
                <a:cubicBezTo>
                  <a:pt x="6212002" y="-11833"/>
                  <a:pt x="6315721" y="17621"/>
                  <a:pt x="6394021" y="0"/>
                </a:cubicBezTo>
                <a:cubicBezTo>
                  <a:pt x="6472321" y="-17621"/>
                  <a:pt x="6617770" y="1907"/>
                  <a:pt x="6745721" y="0"/>
                </a:cubicBezTo>
                <a:cubicBezTo>
                  <a:pt x="6873672" y="-1907"/>
                  <a:pt x="7216221" y="75308"/>
                  <a:pt x="7495245" y="0"/>
                </a:cubicBezTo>
                <a:cubicBezTo>
                  <a:pt x="7512418" y="121887"/>
                  <a:pt x="7482536" y="298601"/>
                  <a:pt x="7495245" y="461665"/>
                </a:cubicBezTo>
                <a:cubicBezTo>
                  <a:pt x="7330523" y="485084"/>
                  <a:pt x="7196844" y="431635"/>
                  <a:pt x="6918688" y="461665"/>
                </a:cubicBezTo>
                <a:cubicBezTo>
                  <a:pt x="6640532" y="491695"/>
                  <a:pt x="6677610" y="438844"/>
                  <a:pt x="6566988" y="461665"/>
                </a:cubicBezTo>
                <a:cubicBezTo>
                  <a:pt x="6456366" y="484486"/>
                  <a:pt x="6308999" y="429054"/>
                  <a:pt x="6215288" y="461665"/>
                </a:cubicBezTo>
                <a:cubicBezTo>
                  <a:pt x="6121577" y="494276"/>
                  <a:pt x="5754440" y="400261"/>
                  <a:pt x="5488826" y="461665"/>
                </a:cubicBezTo>
                <a:cubicBezTo>
                  <a:pt x="5223212" y="523069"/>
                  <a:pt x="5154222" y="447341"/>
                  <a:pt x="4987221" y="461665"/>
                </a:cubicBezTo>
                <a:cubicBezTo>
                  <a:pt x="4820221" y="475989"/>
                  <a:pt x="4523336" y="409113"/>
                  <a:pt x="4260759" y="461665"/>
                </a:cubicBezTo>
                <a:cubicBezTo>
                  <a:pt x="3998182" y="514217"/>
                  <a:pt x="3846880" y="379587"/>
                  <a:pt x="3534296" y="461665"/>
                </a:cubicBezTo>
                <a:cubicBezTo>
                  <a:pt x="3221712" y="543743"/>
                  <a:pt x="3106945" y="416711"/>
                  <a:pt x="2882787" y="461665"/>
                </a:cubicBezTo>
                <a:cubicBezTo>
                  <a:pt x="2658629" y="506619"/>
                  <a:pt x="2586685" y="438666"/>
                  <a:pt x="2381182" y="461665"/>
                </a:cubicBezTo>
                <a:cubicBezTo>
                  <a:pt x="2175680" y="484664"/>
                  <a:pt x="1970232" y="419838"/>
                  <a:pt x="1654719" y="461665"/>
                </a:cubicBezTo>
                <a:cubicBezTo>
                  <a:pt x="1339206" y="503492"/>
                  <a:pt x="1175805" y="421683"/>
                  <a:pt x="1003210" y="461665"/>
                </a:cubicBezTo>
                <a:cubicBezTo>
                  <a:pt x="830615" y="501647"/>
                  <a:pt x="739161" y="421572"/>
                  <a:pt x="651510" y="461665"/>
                </a:cubicBezTo>
                <a:cubicBezTo>
                  <a:pt x="563859" y="501758"/>
                  <a:pt x="212621" y="397785"/>
                  <a:pt x="0" y="461665"/>
                </a:cubicBezTo>
                <a:cubicBezTo>
                  <a:pt x="-41962" y="277569"/>
                  <a:pt x="38782" y="224294"/>
                  <a:pt x="0" y="0"/>
                </a:cubicBezTo>
                <a:close/>
              </a:path>
            </a:pathLst>
          </a:custGeom>
          <a:solidFill>
            <a:schemeClr val="tx2">
              <a:lumMod val="25000"/>
              <a:lumOff val="75000"/>
            </a:schemeClr>
          </a:solidFill>
          <a:ln>
            <a:solidFill>
              <a:schemeClr val="tx1"/>
            </a:solidFill>
            <a:extLst>
              <a:ext uri="{C807C97D-BFC1-408E-A445-0C87EB9F89A2}">
                <ask:lineSketchStyleProps xmlns:ask="http://schemas.microsoft.com/office/drawing/2018/sketchyshapes" sd="661058248">
                  <a:prstGeom prst="rect">
                    <a:avLst/>
                  </a:prstGeom>
                  <ask:type>
                    <ask:lineSketchScribbl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prstClr val="black"/>
                </a:solidFill>
                <a:latin typeface="Aptos" panose="02110004020202020204"/>
              </a:rPr>
              <a:t>We need</a:t>
            </a:r>
            <a:r>
              <a:rPr kumimoji="0" lang="en-AU" sz="2400" b="0" i="0" u="none" strike="noStrike" kern="1200" cap="none" spc="0" normalizeH="0" baseline="0" noProof="0" dirty="0">
                <a:ln>
                  <a:noFill/>
                </a:ln>
                <a:solidFill>
                  <a:prstClr val="black"/>
                </a:solidFill>
                <a:effectLst/>
                <a:uLnTx/>
                <a:uFillTx/>
                <a:latin typeface="Aptos" panose="02110004020202020204"/>
                <a:ea typeface="+mn-ea"/>
                <a:cs typeface="+mn-cs"/>
              </a:rPr>
              <a:t> to hold onto our professional identity</a:t>
            </a:r>
          </a:p>
        </p:txBody>
      </p:sp>
      <p:sp>
        <p:nvSpPr>
          <p:cNvPr id="16" name="TextBox 15">
            <a:extLst>
              <a:ext uri="{FF2B5EF4-FFF2-40B4-BE49-F238E27FC236}">
                <a16:creationId xmlns:a16="http://schemas.microsoft.com/office/drawing/2014/main" id="{6C8D9396-E193-65D6-4956-2F22300C0980}"/>
              </a:ext>
            </a:extLst>
          </p:cNvPr>
          <p:cNvSpPr txBox="1"/>
          <p:nvPr/>
        </p:nvSpPr>
        <p:spPr>
          <a:xfrm>
            <a:off x="5043951" y="4463695"/>
            <a:ext cx="4741471" cy="461665"/>
          </a:xfrm>
          <a:custGeom>
            <a:avLst/>
            <a:gdLst>
              <a:gd name="connsiteX0" fmla="*/ 0 w 4741471"/>
              <a:gd name="connsiteY0" fmla="*/ 0 h 461665"/>
              <a:gd name="connsiteX1" fmla="*/ 497854 w 4741471"/>
              <a:gd name="connsiteY1" fmla="*/ 0 h 461665"/>
              <a:gd name="connsiteX2" fmla="*/ 1137953 w 4741471"/>
              <a:gd name="connsiteY2" fmla="*/ 0 h 461665"/>
              <a:gd name="connsiteX3" fmla="*/ 1588393 w 4741471"/>
              <a:gd name="connsiteY3" fmla="*/ 0 h 461665"/>
              <a:gd name="connsiteX4" fmla="*/ 2181077 w 4741471"/>
              <a:gd name="connsiteY4" fmla="*/ 0 h 461665"/>
              <a:gd name="connsiteX5" fmla="*/ 2821175 w 4741471"/>
              <a:gd name="connsiteY5" fmla="*/ 0 h 461665"/>
              <a:gd name="connsiteX6" fmla="*/ 3319030 w 4741471"/>
              <a:gd name="connsiteY6" fmla="*/ 0 h 461665"/>
              <a:gd name="connsiteX7" fmla="*/ 3911714 w 4741471"/>
              <a:gd name="connsiteY7" fmla="*/ 0 h 461665"/>
              <a:gd name="connsiteX8" fmla="*/ 4741471 w 4741471"/>
              <a:gd name="connsiteY8" fmla="*/ 0 h 461665"/>
              <a:gd name="connsiteX9" fmla="*/ 4741471 w 4741471"/>
              <a:gd name="connsiteY9" fmla="*/ 461665 h 461665"/>
              <a:gd name="connsiteX10" fmla="*/ 4148787 w 4741471"/>
              <a:gd name="connsiteY10" fmla="*/ 461665 h 461665"/>
              <a:gd name="connsiteX11" fmla="*/ 3556103 w 4741471"/>
              <a:gd name="connsiteY11" fmla="*/ 461665 h 461665"/>
              <a:gd name="connsiteX12" fmla="*/ 2868590 w 4741471"/>
              <a:gd name="connsiteY12" fmla="*/ 461665 h 461665"/>
              <a:gd name="connsiteX13" fmla="*/ 2181077 w 4741471"/>
              <a:gd name="connsiteY13" fmla="*/ 461665 h 461665"/>
              <a:gd name="connsiteX14" fmla="*/ 1493563 w 4741471"/>
              <a:gd name="connsiteY14" fmla="*/ 461665 h 461665"/>
              <a:gd name="connsiteX15" fmla="*/ 995709 w 4741471"/>
              <a:gd name="connsiteY15" fmla="*/ 461665 h 461665"/>
              <a:gd name="connsiteX16" fmla="*/ 0 w 4741471"/>
              <a:gd name="connsiteY16" fmla="*/ 461665 h 461665"/>
              <a:gd name="connsiteX17" fmla="*/ 0 w 4741471"/>
              <a:gd name="connsiteY17"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41471" h="461665" fill="none" extrusionOk="0">
                <a:moveTo>
                  <a:pt x="0" y="0"/>
                </a:moveTo>
                <a:cubicBezTo>
                  <a:pt x="101240" y="-21501"/>
                  <a:pt x="319058" y="16377"/>
                  <a:pt x="497854" y="0"/>
                </a:cubicBezTo>
                <a:cubicBezTo>
                  <a:pt x="676650" y="-16377"/>
                  <a:pt x="855853" y="24267"/>
                  <a:pt x="1137953" y="0"/>
                </a:cubicBezTo>
                <a:cubicBezTo>
                  <a:pt x="1420053" y="-24267"/>
                  <a:pt x="1432224" y="31738"/>
                  <a:pt x="1588393" y="0"/>
                </a:cubicBezTo>
                <a:cubicBezTo>
                  <a:pt x="1744562" y="-31738"/>
                  <a:pt x="2016025" y="30605"/>
                  <a:pt x="2181077" y="0"/>
                </a:cubicBezTo>
                <a:cubicBezTo>
                  <a:pt x="2346129" y="-30605"/>
                  <a:pt x="2626258" y="52304"/>
                  <a:pt x="2821175" y="0"/>
                </a:cubicBezTo>
                <a:cubicBezTo>
                  <a:pt x="3016092" y="-52304"/>
                  <a:pt x="3079183" y="46825"/>
                  <a:pt x="3319030" y="0"/>
                </a:cubicBezTo>
                <a:cubicBezTo>
                  <a:pt x="3558878" y="-46825"/>
                  <a:pt x="3658612" y="27584"/>
                  <a:pt x="3911714" y="0"/>
                </a:cubicBezTo>
                <a:cubicBezTo>
                  <a:pt x="4164816" y="-27584"/>
                  <a:pt x="4345477" y="55375"/>
                  <a:pt x="4741471" y="0"/>
                </a:cubicBezTo>
                <a:cubicBezTo>
                  <a:pt x="4778563" y="171810"/>
                  <a:pt x="4713581" y="311436"/>
                  <a:pt x="4741471" y="461665"/>
                </a:cubicBezTo>
                <a:cubicBezTo>
                  <a:pt x="4542369" y="506182"/>
                  <a:pt x="4416924" y="408092"/>
                  <a:pt x="4148787" y="461665"/>
                </a:cubicBezTo>
                <a:cubicBezTo>
                  <a:pt x="3880650" y="515238"/>
                  <a:pt x="3849783" y="408351"/>
                  <a:pt x="3556103" y="461665"/>
                </a:cubicBezTo>
                <a:cubicBezTo>
                  <a:pt x="3262423" y="514979"/>
                  <a:pt x="3095723" y="397987"/>
                  <a:pt x="2868590" y="461665"/>
                </a:cubicBezTo>
                <a:cubicBezTo>
                  <a:pt x="2641457" y="525343"/>
                  <a:pt x="2489786" y="400191"/>
                  <a:pt x="2181077" y="461665"/>
                </a:cubicBezTo>
                <a:cubicBezTo>
                  <a:pt x="1872368" y="523139"/>
                  <a:pt x="1693568" y="420305"/>
                  <a:pt x="1493563" y="461665"/>
                </a:cubicBezTo>
                <a:cubicBezTo>
                  <a:pt x="1293558" y="503025"/>
                  <a:pt x="1192126" y="453159"/>
                  <a:pt x="995709" y="461665"/>
                </a:cubicBezTo>
                <a:cubicBezTo>
                  <a:pt x="799292" y="470171"/>
                  <a:pt x="213588" y="362297"/>
                  <a:pt x="0" y="461665"/>
                </a:cubicBezTo>
                <a:cubicBezTo>
                  <a:pt x="-41946" y="257661"/>
                  <a:pt x="7551" y="125506"/>
                  <a:pt x="0" y="0"/>
                </a:cubicBezTo>
                <a:close/>
              </a:path>
              <a:path w="4741471" h="461665" stroke="0" extrusionOk="0">
                <a:moveTo>
                  <a:pt x="0" y="0"/>
                </a:moveTo>
                <a:cubicBezTo>
                  <a:pt x="187335" y="-59679"/>
                  <a:pt x="375238" y="40033"/>
                  <a:pt x="545269" y="0"/>
                </a:cubicBezTo>
                <a:cubicBezTo>
                  <a:pt x="715300" y="-40033"/>
                  <a:pt x="933671" y="33339"/>
                  <a:pt x="1090538" y="0"/>
                </a:cubicBezTo>
                <a:cubicBezTo>
                  <a:pt x="1247405" y="-33339"/>
                  <a:pt x="1423305" y="13444"/>
                  <a:pt x="1730637" y="0"/>
                </a:cubicBezTo>
                <a:cubicBezTo>
                  <a:pt x="2037969" y="-13444"/>
                  <a:pt x="2083810" y="32614"/>
                  <a:pt x="2275906" y="0"/>
                </a:cubicBezTo>
                <a:cubicBezTo>
                  <a:pt x="2468002" y="-32614"/>
                  <a:pt x="2600668" y="72955"/>
                  <a:pt x="2916005" y="0"/>
                </a:cubicBezTo>
                <a:cubicBezTo>
                  <a:pt x="3231342" y="-72955"/>
                  <a:pt x="3157580" y="8427"/>
                  <a:pt x="3366444" y="0"/>
                </a:cubicBezTo>
                <a:cubicBezTo>
                  <a:pt x="3575308" y="-8427"/>
                  <a:pt x="3757084" y="13810"/>
                  <a:pt x="3911714" y="0"/>
                </a:cubicBezTo>
                <a:cubicBezTo>
                  <a:pt x="4066344" y="-13810"/>
                  <a:pt x="4426793" y="626"/>
                  <a:pt x="4741471" y="0"/>
                </a:cubicBezTo>
                <a:cubicBezTo>
                  <a:pt x="4751490" y="228533"/>
                  <a:pt x="4712749" y="334269"/>
                  <a:pt x="4741471" y="461665"/>
                </a:cubicBezTo>
                <a:cubicBezTo>
                  <a:pt x="4446763" y="473943"/>
                  <a:pt x="4367029" y="422050"/>
                  <a:pt x="4148787" y="461665"/>
                </a:cubicBezTo>
                <a:cubicBezTo>
                  <a:pt x="3930545" y="501280"/>
                  <a:pt x="3877679" y="415695"/>
                  <a:pt x="3650933" y="461665"/>
                </a:cubicBezTo>
                <a:cubicBezTo>
                  <a:pt x="3424187" y="507635"/>
                  <a:pt x="3167675" y="395020"/>
                  <a:pt x="3010834" y="461665"/>
                </a:cubicBezTo>
                <a:cubicBezTo>
                  <a:pt x="2853993" y="528310"/>
                  <a:pt x="2627849" y="418029"/>
                  <a:pt x="2465565" y="461665"/>
                </a:cubicBezTo>
                <a:cubicBezTo>
                  <a:pt x="2303281" y="505301"/>
                  <a:pt x="2033979" y="409008"/>
                  <a:pt x="1778052" y="461665"/>
                </a:cubicBezTo>
                <a:cubicBezTo>
                  <a:pt x="1522125" y="514322"/>
                  <a:pt x="1399650" y="448613"/>
                  <a:pt x="1280197" y="461665"/>
                </a:cubicBezTo>
                <a:cubicBezTo>
                  <a:pt x="1160744" y="474717"/>
                  <a:pt x="1019747" y="421702"/>
                  <a:pt x="782343" y="461665"/>
                </a:cubicBezTo>
                <a:cubicBezTo>
                  <a:pt x="544939" y="501628"/>
                  <a:pt x="163689" y="412357"/>
                  <a:pt x="0" y="461665"/>
                </a:cubicBezTo>
                <a:cubicBezTo>
                  <a:pt x="-29592" y="334794"/>
                  <a:pt x="54109" y="185730"/>
                  <a:pt x="0" y="0"/>
                </a:cubicBezTo>
                <a:close/>
              </a:path>
            </a:pathLst>
          </a:custGeom>
          <a:solidFill>
            <a:srgbClr val="009999"/>
          </a:solidFill>
          <a:ln>
            <a:solidFill>
              <a:srgbClr val="005A58"/>
            </a:solidFill>
            <a:extLst>
              <a:ext uri="{C807C97D-BFC1-408E-A445-0C87EB9F89A2}">
                <ask:lineSketchStyleProps xmlns:ask="http://schemas.microsoft.com/office/drawing/2018/sketchyshapes" sd="2994486503">
                  <a:prstGeom prst="rect">
                    <a:avLst/>
                  </a:prstGeom>
                  <ask:type>
                    <ask:lineSketchScribble/>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dirty="0">
                <a:ln>
                  <a:noFill/>
                </a:ln>
                <a:solidFill>
                  <a:prstClr val="white"/>
                </a:solidFill>
                <a:effectLst/>
                <a:uLnTx/>
                <a:uFillTx/>
                <a:latin typeface="Aptos Display" panose="02110004020202020204"/>
                <a:ea typeface="+mn-ea"/>
                <a:cs typeface="+mn-cs"/>
              </a:rPr>
              <a:t>Without competing priorities </a:t>
            </a:r>
            <a:endParaRPr kumimoji="0" lang="en-AU"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0F9B70C4-337F-DDC6-6F4B-89BB475F4029}"/>
              </a:ext>
            </a:extLst>
          </p:cNvPr>
          <p:cNvSpPr txBox="1"/>
          <p:nvPr/>
        </p:nvSpPr>
        <p:spPr>
          <a:xfrm>
            <a:off x="2550061" y="5326173"/>
            <a:ext cx="5552539" cy="461665"/>
          </a:xfrm>
          <a:custGeom>
            <a:avLst/>
            <a:gdLst>
              <a:gd name="connsiteX0" fmla="*/ 0 w 5552539"/>
              <a:gd name="connsiteY0" fmla="*/ 0 h 461665"/>
              <a:gd name="connsiteX1" fmla="*/ 5552539 w 5552539"/>
              <a:gd name="connsiteY1" fmla="*/ 0 h 461665"/>
              <a:gd name="connsiteX2" fmla="*/ 5552539 w 5552539"/>
              <a:gd name="connsiteY2" fmla="*/ 461665 h 461665"/>
              <a:gd name="connsiteX3" fmla="*/ 0 w 5552539"/>
              <a:gd name="connsiteY3" fmla="*/ 461665 h 461665"/>
              <a:gd name="connsiteX4" fmla="*/ 0 w 5552539"/>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539" h="461665" fill="none" extrusionOk="0">
                <a:moveTo>
                  <a:pt x="0" y="0"/>
                </a:moveTo>
                <a:cubicBezTo>
                  <a:pt x="1258139" y="-152397"/>
                  <a:pt x="3488593" y="132144"/>
                  <a:pt x="5552539" y="0"/>
                </a:cubicBezTo>
                <a:cubicBezTo>
                  <a:pt x="5524935" y="145970"/>
                  <a:pt x="5511977" y="353683"/>
                  <a:pt x="5552539" y="461665"/>
                </a:cubicBezTo>
                <a:cubicBezTo>
                  <a:pt x="4608368" y="531893"/>
                  <a:pt x="1032697" y="413222"/>
                  <a:pt x="0" y="461665"/>
                </a:cubicBezTo>
                <a:cubicBezTo>
                  <a:pt x="9162" y="289028"/>
                  <a:pt x="-33135" y="48227"/>
                  <a:pt x="0" y="0"/>
                </a:cubicBezTo>
                <a:close/>
              </a:path>
              <a:path w="5552539" h="461665" stroke="0" extrusionOk="0">
                <a:moveTo>
                  <a:pt x="0" y="0"/>
                </a:moveTo>
                <a:cubicBezTo>
                  <a:pt x="2072222" y="-28662"/>
                  <a:pt x="2829652" y="10439"/>
                  <a:pt x="5552539" y="0"/>
                </a:cubicBezTo>
                <a:cubicBezTo>
                  <a:pt x="5550996" y="117817"/>
                  <a:pt x="5556987" y="251476"/>
                  <a:pt x="5552539" y="461665"/>
                </a:cubicBezTo>
                <a:cubicBezTo>
                  <a:pt x="4595526" y="503195"/>
                  <a:pt x="2397686" y="346941"/>
                  <a:pt x="0" y="461665"/>
                </a:cubicBezTo>
                <a:cubicBezTo>
                  <a:pt x="6626" y="242881"/>
                  <a:pt x="-35833" y="180718"/>
                  <a:pt x="0" y="0"/>
                </a:cubicBezTo>
                <a:close/>
              </a:path>
            </a:pathLst>
          </a:custGeom>
          <a:solidFill>
            <a:schemeClr val="accent5">
              <a:lumMod val="60000"/>
              <a:lumOff val="40000"/>
            </a:schemeClr>
          </a:solidFill>
          <a:ln>
            <a:solidFill>
              <a:schemeClr val="tx1"/>
            </a:solidFill>
            <a:extLst>
              <a:ext uri="{C807C97D-BFC1-408E-A445-0C87EB9F89A2}">
                <ask:lineSketchStyleProps xmlns:ask="http://schemas.microsoft.com/office/drawing/2018/sketchyshapes" sd="52366209">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Aptos Display" panose="02110004020202020204"/>
                <a:ea typeface="+mn-ea"/>
                <a:cs typeface="+mn-cs"/>
              </a:rPr>
              <a:t>From a whole other profession or job role</a:t>
            </a:r>
            <a:endParaRPr kumimoji="0" lang="en-AU"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2007904108"/>
      </p:ext>
    </p:extLst>
  </p:cSld>
  <p:clrMapOvr>
    <a:masterClrMapping/>
  </p:clrMapOvr>
  <mc:AlternateContent xmlns:mc="http://schemas.openxmlformats.org/markup-compatibility/2006" xmlns:p14="http://schemas.microsoft.com/office/powerpoint/2010/main">
    <mc:Choice Requires="p14">
      <p:transition spd="slow" p14:dur="2000" advTm="38577"/>
    </mc:Choice>
    <mc:Fallback xmlns="">
      <p:transition spd="slow" advTm="3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1500"/>
                                        <p:tgtEl>
                                          <p:spTgt spid="8"/>
                                        </p:tgtEl>
                                      </p:cBhvr>
                                    </p:animEffect>
                                  </p:childTnLst>
                                </p:cTn>
                              </p:par>
                              <p:par>
                                <p:cTn id="11" presetID="14" presetClass="entr" presetSubtype="1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1500"/>
                                        <p:tgtEl>
                                          <p:spTgt spid="14"/>
                                        </p:tgtEl>
                                      </p:cBhvr>
                                    </p:animEffect>
                                  </p:childTnLst>
                                </p:cTn>
                              </p:par>
                              <p:par>
                                <p:cTn id="14" presetID="14" presetClass="entr" presetSubtype="10" fill="hold" grpId="0" nodeType="with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1500"/>
                                        <p:tgtEl>
                                          <p:spTgt spid="16"/>
                                        </p:tgtEl>
                                      </p:cBhvr>
                                    </p:animEffect>
                                  </p:childTnLst>
                                </p:cTn>
                              </p:par>
                              <p:par>
                                <p:cTn id="17" presetID="14" presetClass="entr" presetSubtype="10" fill="hold" grpId="0" nodeType="withEffect">
                                  <p:stCondLst>
                                    <p:cond delay="25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9171"/>
            <a:ext cx="12192000" cy="30388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161" t="6576" r="3882" b="5439"/>
          <a:stretch/>
        </p:blipFill>
        <p:spPr>
          <a:xfrm rot="1016403">
            <a:off x="6614160" y="461837"/>
            <a:ext cx="4648199" cy="3265360"/>
          </a:xfrm>
          <a:prstGeom prst="rect">
            <a:avLst/>
          </a:prstGeom>
        </p:spPr>
      </p:pic>
      <p:sp>
        <p:nvSpPr>
          <p:cNvPr id="7" name="TextBox 6"/>
          <p:cNvSpPr txBox="1"/>
          <p:nvPr/>
        </p:nvSpPr>
        <p:spPr>
          <a:xfrm>
            <a:off x="685800" y="1844661"/>
            <a:ext cx="7069239" cy="1661993"/>
          </a:xfrm>
          <a:prstGeom prst="rect">
            <a:avLst/>
          </a:prstGeom>
          <a:noFill/>
        </p:spPr>
        <p:txBody>
          <a:bodyPr wrap="square" rtlCol="0">
            <a:spAutoFit/>
          </a:bodyPr>
          <a:lstStyle/>
          <a:p>
            <a:r>
              <a:rPr lang="en-AU" sz="2800" dirty="0">
                <a:solidFill>
                  <a:srgbClr val="00B2F0"/>
                </a:solidFill>
                <a:latin typeface="Comic Sans MS" panose="030F0702030302020204" pitchFamily="66" charset="0"/>
              </a:rPr>
              <a:t>- People Accessing Services</a:t>
            </a:r>
          </a:p>
          <a:p>
            <a:r>
              <a:rPr lang="en-AU" sz="2800" dirty="0">
                <a:solidFill>
                  <a:srgbClr val="00B2F0"/>
                </a:solidFill>
                <a:latin typeface="Comic Sans MS" panose="030F0702030302020204" pitchFamily="66" charset="0"/>
              </a:rPr>
              <a:t>- Organisations and Colleagues</a:t>
            </a:r>
          </a:p>
          <a:p>
            <a:r>
              <a:rPr lang="en-AU" sz="2800" dirty="0">
                <a:solidFill>
                  <a:srgbClr val="00B2F0"/>
                </a:solidFill>
                <a:latin typeface="Comic Sans MS" panose="030F0702030302020204" pitchFamily="66" charset="0"/>
              </a:rPr>
              <a:t>- Families, Carers and Social Networks</a:t>
            </a:r>
          </a:p>
          <a:p>
            <a:endParaRPr lang="en-AU" dirty="0"/>
          </a:p>
        </p:txBody>
      </p:sp>
    </p:spTree>
    <p:extLst>
      <p:ext uri="{BB962C8B-B14F-4D97-AF65-F5344CB8AC3E}">
        <p14:creationId xmlns:p14="http://schemas.microsoft.com/office/powerpoint/2010/main" val="306381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0B4C8"/>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9781" y="1668780"/>
            <a:ext cx="11930743" cy="1645920"/>
          </a:xfrm>
        </p:spPr>
        <p:txBody>
          <a:bodyPr>
            <a:normAutofit/>
          </a:bodyPr>
          <a:lstStyle/>
          <a:p>
            <a:r>
              <a:rPr lang="en-AU" sz="4400" i="1" dirty="0">
                <a:solidFill>
                  <a:schemeClr val="bg1"/>
                </a:solidFill>
              </a:rPr>
              <a:t>‘Super’ good at understanding and promoting personal recovery and person-directed approaches…</a:t>
            </a:r>
          </a:p>
          <a:p>
            <a:endParaRPr lang="en-AU" sz="4000" dirty="0">
              <a:solidFill>
                <a:schemeClr val="bg1"/>
              </a:solidFill>
            </a:endParaRPr>
          </a:p>
        </p:txBody>
      </p:sp>
      <p:pic>
        <p:nvPicPr>
          <p:cNvPr id="4" name="Picture 3"/>
          <p:cNvPicPr>
            <a:picLocks noChangeAspect="1"/>
          </p:cNvPicPr>
          <p:nvPr/>
        </p:nvPicPr>
        <p:blipFill>
          <a:blip r:embed="rId3"/>
          <a:stretch>
            <a:fillRect/>
          </a:stretch>
        </p:blipFill>
        <p:spPr>
          <a:xfrm>
            <a:off x="5379720" y="3149544"/>
            <a:ext cx="6058478" cy="2985146"/>
          </a:xfrm>
          <a:custGeom>
            <a:avLst/>
            <a:gdLst>
              <a:gd name="connsiteX0" fmla="*/ 0 w 6058478"/>
              <a:gd name="connsiteY0" fmla="*/ 0 h 2985146"/>
              <a:gd name="connsiteX1" fmla="*/ 671940 w 6058478"/>
              <a:gd name="connsiteY1" fmla="*/ 0 h 2985146"/>
              <a:gd name="connsiteX2" fmla="*/ 1222711 w 6058478"/>
              <a:gd name="connsiteY2" fmla="*/ 0 h 2985146"/>
              <a:gd name="connsiteX3" fmla="*/ 1652312 w 6058478"/>
              <a:gd name="connsiteY3" fmla="*/ 0 h 2985146"/>
              <a:gd name="connsiteX4" fmla="*/ 2142498 w 6058478"/>
              <a:gd name="connsiteY4" fmla="*/ 0 h 2985146"/>
              <a:gd name="connsiteX5" fmla="*/ 2632684 w 6058478"/>
              <a:gd name="connsiteY5" fmla="*/ 0 h 2985146"/>
              <a:gd name="connsiteX6" fmla="*/ 3122870 w 6058478"/>
              <a:gd name="connsiteY6" fmla="*/ 0 h 2985146"/>
              <a:gd name="connsiteX7" fmla="*/ 3613056 w 6058478"/>
              <a:gd name="connsiteY7" fmla="*/ 0 h 2985146"/>
              <a:gd name="connsiteX8" fmla="*/ 3982072 w 6058478"/>
              <a:gd name="connsiteY8" fmla="*/ 0 h 2985146"/>
              <a:gd name="connsiteX9" fmla="*/ 4532843 w 6058478"/>
              <a:gd name="connsiteY9" fmla="*/ 0 h 2985146"/>
              <a:gd name="connsiteX10" fmla="*/ 4962444 w 6058478"/>
              <a:gd name="connsiteY10" fmla="*/ 0 h 2985146"/>
              <a:gd name="connsiteX11" fmla="*/ 5392045 w 6058478"/>
              <a:gd name="connsiteY11" fmla="*/ 0 h 2985146"/>
              <a:gd name="connsiteX12" fmla="*/ 6058478 w 6058478"/>
              <a:gd name="connsiteY12" fmla="*/ 0 h 2985146"/>
              <a:gd name="connsiteX13" fmla="*/ 6058478 w 6058478"/>
              <a:gd name="connsiteY13" fmla="*/ 507475 h 2985146"/>
              <a:gd name="connsiteX14" fmla="*/ 6058478 w 6058478"/>
              <a:gd name="connsiteY14" fmla="*/ 1074653 h 2985146"/>
              <a:gd name="connsiteX15" fmla="*/ 6058478 w 6058478"/>
              <a:gd name="connsiteY15" fmla="*/ 1701533 h 2985146"/>
              <a:gd name="connsiteX16" fmla="*/ 6058478 w 6058478"/>
              <a:gd name="connsiteY16" fmla="*/ 2328414 h 2985146"/>
              <a:gd name="connsiteX17" fmla="*/ 6058478 w 6058478"/>
              <a:gd name="connsiteY17" fmla="*/ 2985146 h 2985146"/>
              <a:gd name="connsiteX18" fmla="*/ 5689462 w 6058478"/>
              <a:gd name="connsiteY18" fmla="*/ 2985146 h 2985146"/>
              <a:gd name="connsiteX19" fmla="*/ 5138691 w 6058478"/>
              <a:gd name="connsiteY19" fmla="*/ 2985146 h 2985146"/>
              <a:gd name="connsiteX20" fmla="*/ 4527335 w 6058478"/>
              <a:gd name="connsiteY20" fmla="*/ 2985146 h 2985146"/>
              <a:gd name="connsiteX21" fmla="*/ 4037149 w 6058478"/>
              <a:gd name="connsiteY21" fmla="*/ 2985146 h 2985146"/>
              <a:gd name="connsiteX22" fmla="*/ 3425794 w 6058478"/>
              <a:gd name="connsiteY22" fmla="*/ 2985146 h 2985146"/>
              <a:gd name="connsiteX23" fmla="*/ 2935608 w 6058478"/>
              <a:gd name="connsiteY23" fmla="*/ 2985146 h 2985146"/>
              <a:gd name="connsiteX24" fmla="*/ 2263668 w 6058478"/>
              <a:gd name="connsiteY24" fmla="*/ 2985146 h 2985146"/>
              <a:gd name="connsiteX25" fmla="*/ 1712897 w 6058478"/>
              <a:gd name="connsiteY25" fmla="*/ 2985146 h 2985146"/>
              <a:gd name="connsiteX26" fmla="*/ 1162126 w 6058478"/>
              <a:gd name="connsiteY26" fmla="*/ 2985146 h 2985146"/>
              <a:gd name="connsiteX27" fmla="*/ 611356 w 6058478"/>
              <a:gd name="connsiteY27" fmla="*/ 2985146 h 2985146"/>
              <a:gd name="connsiteX28" fmla="*/ 0 w 6058478"/>
              <a:gd name="connsiteY28" fmla="*/ 2985146 h 2985146"/>
              <a:gd name="connsiteX29" fmla="*/ 0 w 6058478"/>
              <a:gd name="connsiteY29" fmla="*/ 2328414 h 2985146"/>
              <a:gd name="connsiteX30" fmla="*/ 0 w 6058478"/>
              <a:gd name="connsiteY30" fmla="*/ 1701533 h 2985146"/>
              <a:gd name="connsiteX31" fmla="*/ 0 w 6058478"/>
              <a:gd name="connsiteY31" fmla="*/ 1104504 h 2985146"/>
              <a:gd name="connsiteX32" fmla="*/ 0 w 6058478"/>
              <a:gd name="connsiteY32" fmla="*/ 597029 h 2985146"/>
              <a:gd name="connsiteX33" fmla="*/ 0 w 6058478"/>
              <a:gd name="connsiteY33" fmla="*/ 0 h 29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58478" h="2985146" fill="none" extrusionOk="0">
                <a:moveTo>
                  <a:pt x="0" y="0"/>
                </a:moveTo>
                <a:cubicBezTo>
                  <a:pt x="228567" y="-13629"/>
                  <a:pt x="511328" y="37795"/>
                  <a:pt x="671940" y="0"/>
                </a:cubicBezTo>
                <a:cubicBezTo>
                  <a:pt x="832552" y="-37795"/>
                  <a:pt x="989525" y="17508"/>
                  <a:pt x="1222711" y="0"/>
                </a:cubicBezTo>
                <a:cubicBezTo>
                  <a:pt x="1455897" y="-17508"/>
                  <a:pt x="1488093" y="23522"/>
                  <a:pt x="1652312" y="0"/>
                </a:cubicBezTo>
                <a:cubicBezTo>
                  <a:pt x="1816531" y="-23522"/>
                  <a:pt x="1959013" y="46143"/>
                  <a:pt x="2142498" y="0"/>
                </a:cubicBezTo>
                <a:cubicBezTo>
                  <a:pt x="2325983" y="-46143"/>
                  <a:pt x="2520875" y="46643"/>
                  <a:pt x="2632684" y="0"/>
                </a:cubicBezTo>
                <a:cubicBezTo>
                  <a:pt x="2744493" y="-46643"/>
                  <a:pt x="2916223" y="15758"/>
                  <a:pt x="3122870" y="0"/>
                </a:cubicBezTo>
                <a:cubicBezTo>
                  <a:pt x="3329517" y="-15758"/>
                  <a:pt x="3383169" y="13343"/>
                  <a:pt x="3613056" y="0"/>
                </a:cubicBezTo>
                <a:cubicBezTo>
                  <a:pt x="3842943" y="-13343"/>
                  <a:pt x="3886211" y="5114"/>
                  <a:pt x="3982072" y="0"/>
                </a:cubicBezTo>
                <a:cubicBezTo>
                  <a:pt x="4077933" y="-5114"/>
                  <a:pt x="4286135" y="43969"/>
                  <a:pt x="4532843" y="0"/>
                </a:cubicBezTo>
                <a:cubicBezTo>
                  <a:pt x="4779551" y="-43969"/>
                  <a:pt x="4769316" y="46937"/>
                  <a:pt x="4962444" y="0"/>
                </a:cubicBezTo>
                <a:cubicBezTo>
                  <a:pt x="5155572" y="-46937"/>
                  <a:pt x="5283611" y="16174"/>
                  <a:pt x="5392045" y="0"/>
                </a:cubicBezTo>
                <a:cubicBezTo>
                  <a:pt x="5500479" y="-16174"/>
                  <a:pt x="5866903" y="8571"/>
                  <a:pt x="6058478" y="0"/>
                </a:cubicBezTo>
                <a:cubicBezTo>
                  <a:pt x="6072442" y="141069"/>
                  <a:pt x="6003202" y="330453"/>
                  <a:pt x="6058478" y="507475"/>
                </a:cubicBezTo>
                <a:cubicBezTo>
                  <a:pt x="6113754" y="684497"/>
                  <a:pt x="6008570" y="958962"/>
                  <a:pt x="6058478" y="1074653"/>
                </a:cubicBezTo>
                <a:cubicBezTo>
                  <a:pt x="6108386" y="1190344"/>
                  <a:pt x="6020975" y="1486145"/>
                  <a:pt x="6058478" y="1701533"/>
                </a:cubicBezTo>
                <a:cubicBezTo>
                  <a:pt x="6095981" y="1916921"/>
                  <a:pt x="6051247" y="2181773"/>
                  <a:pt x="6058478" y="2328414"/>
                </a:cubicBezTo>
                <a:cubicBezTo>
                  <a:pt x="6065709" y="2475055"/>
                  <a:pt x="6031207" y="2698304"/>
                  <a:pt x="6058478" y="2985146"/>
                </a:cubicBezTo>
                <a:cubicBezTo>
                  <a:pt x="5884178" y="2989150"/>
                  <a:pt x="5833172" y="2961509"/>
                  <a:pt x="5689462" y="2985146"/>
                </a:cubicBezTo>
                <a:cubicBezTo>
                  <a:pt x="5545752" y="3008783"/>
                  <a:pt x="5351714" y="2963887"/>
                  <a:pt x="5138691" y="2985146"/>
                </a:cubicBezTo>
                <a:cubicBezTo>
                  <a:pt x="4925668" y="3006405"/>
                  <a:pt x="4792796" y="2979515"/>
                  <a:pt x="4527335" y="2985146"/>
                </a:cubicBezTo>
                <a:cubicBezTo>
                  <a:pt x="4261874" y="2990777"/>
                  <a:pt x="4260863" y="2944764"/>
                  <a:pt x="4037149" y="2985146"/>
                </a:cubicBezTo>
                <a:cubicBezTo>
                  <a:pt x="3813435" y="3025528"/>
                  <a:pt x="3563398" y="2939621"/>
                  <a:pt x="3425794" y="2985146"/>
                </a:cubicBezTo>
                <a:cubicBezTo>
                  <a:pt x="3288191" y="3030671"/>
                  <a:pt x="3098909" y="2946442"/>
                  <a:pt x="2935608" y="2985146"/>
                </a:cubicBezTo>
                <a:cubicBezTo>
                  <a:pt x="2772307" y="3023850"/>
                  <a:pt x="2507124" y="2930494"/>
                  <a:pt x="2263668" y="2985146"/>
                </a:cubicBezTo>
                <a:cubicBezTo>
                  <a:pt x="2020212" y="3039798"/>
                  <a:pt x="1825597" y="2962713"/>
                  <a:pt x="1712897" y="2985146"/>
                </a:cubicBezTo>
                <a:cubicBezTo>
                  <a:pt x="1600197" y="3007579"/>
                  <a:pt x="1299629" y="2979747"/>
                  <a:pt x="1162126" y="2985146"/>
                </a:cubicBezTo>
                <a:cubicBezTo>
                  <a:pt x="1024623" y="2990545"/>
                  <a:pt x="848480" y="2954378"/>
                  <a:pt x="611356" y="2985146"/>
                </a:cubicBezTo>
                <a:cubicBezTo>
                  <a:pt x="374232" y="3015914"/>
                  <a:pt x="160132" y="2920471"/>
                  <a:pt x="0" y="2985146"/>
                </a:cubicBezTo>
                <a:cubicBezTo>
                  <a:pt x="-41523" y="2683103"/>
                  <a:pt x="63673" y="2528058"/>
                  <a:pt x="0" y="2328414"/>
                </a:cubicBezTo>
                <a:cubicBezTo>
                  <a:pt x="-63673" y="2128770"/>
                  <a:pt x="21308" y="1909767"/>
                  <a:pt x="0" y="1701533"/>
                </a:cubicBezTo>
                <a:cubicBezTo>
                  <a:pt x="-21308" y="1493299"/>
                  <a:pt x="47812" y="1282904"/>
                  <a:pt x="0" y="1104504"/>
                </a:cubicBezTo>
                <a:cubicBezTo>
                  <a:pt x="-47812" y="926104"/>
                  <a:pt x="11078" y="817184"/>
                  <a:pt x="0" y="597029"/>
                </a:cubicBezTo>
                <a:cubicBezTo>
                  <a:pt x="-11078" y="376875"/>
                  <a:pt x="18457" y="141170"/>
                  <a:pt x="0" y="0"/>
                </a:cubicBezTo>
                <a:close/>
              </a:path>
              <a:path w="6058478" h="2985146" stroke="0" extrusionOk="0">
                <a:moveTo>
                  <a:pt x="0" y="0"/>
                </a:moveTo>
                <a:cubicBezTo>
                  <a:pt x="294631" y="-62903"/>
                  <a:pt x="407724" y="65433"/>
                  <a:pt x="611356" y="0"/>
                </a:cubicBezTo>
                <a:cubicBezTo>
                  <a:pt x="814988" y="-65433"/>
                  <a:pt x="939597" y="30435"/>
                  <a:pt x="1222711" y="0"/>
                </a:cubicBezTo>
                <a:cubicBezTo>
                  <a:pt x="1505826" y="-30435"/>
                  <a:pt x="1544420" y="27925"/>
                  <a:pt x="1712897" y="0"/>
                </a:cubicBezTo>
                <a:cubicBezTo>
                  <a:pt x="1881374" y="-27925"/>
                  <a:pt x="1915502" y="26767"/>
                  <a:pt x="2081913" y="0"/>
                </a:cubicBezTo>
                <a:cubicBezTo>
                  <a:pt x="2248324" y="-26767"/>
                  <a:pt x="2406275" y="46126"/>
                  <a:pt x="2572099" y="0"/>
                </a:cubicBezTo>
                <a:cubicBezTo>
                  <a:pt x="2737923" y="-46126"/>
                  <a:pt x="2799067" y="48251"/>
                  <a:pt x="3001700" y="0"/>
                </a:cubicBezTo>
                <a:cubicBezTo>
                  <a:pt x="3204333" y="-48251"/>
                  <a:pt x="3300345" y="17474"/>
                  <a:pt x="3491886" y="0"/>
                </a:cubicBezTo>
                <a:cubicBezTo>
                  <a:pt x="3683427" y="-17474"/>
                  <a:pt x="3881781" y="42602"/>
                  <a:pt x="4163827" y="0"/>
                </a:cubicBezTo>
                <a:cubicBezTo>
                  <a:pt x="4445873" y="-42602"/>
                  <a:pt x="4443563" y="25910"/>
                  <a:pt x="4593428" y="0"/>
                </a:cubicBezTo>
                <a:cubicBezTo>
                  <a:pt x="4743293" y="-25910"/>
                  <a:pt x="4779571" y="17633"/>
                  <a:pt x="4962444" y="0"/>
                </a:cubicBezTo>
                <a:cubicBezTo>
                  <a:pt x="5145317" y="-17633"/>
                  <a:pt x="5234878" y="6466"/>
                  <a:pt x="5331461" y="0"/>
                </a:cubicBezTo>
                <a:cubicBezTo>
                  <a:pt x="5428044" y="-6466"/>
                  <a:pt x="5755016" y="61974"/>
                  <a:pt x="6058478" y="0"/>
                </a:cubicBezTo>
                <a:cubicBezTo>
                  <a:pt x="6084079" y="157126"/>
                  <a:pt x="6004148" y="314709"/>
                  <a:pt x="6058478" y="626881"/>
                </a:cubicBezTo>
                <a:cubicBezTo>
                  <a:pt x="6112808" y="939053"/>
                  <a:pt x="5994803" y="1031421"/>
                  <a:pt x="6058478" y="1194058"/>
                </a:cubicBezTo>
                <a:cubicBezTo>
                  <a:pt x="6122153" y="1356695"/>
                  <a:pt x="6055348" y="1650929"/>
                  <a:pt x="6058478" y="1791088"/>
                </a:cubicBezTo>
                <a:cubicBezTo>
                  <a:pt x="6061608" y="1931247"/>
                  <a:pt x="6018653" y="2276849"/>
                  <a:pt x="6058478" y="2447820"/>
                </a:cubicBezTo>
                <a:cubicBezTo>
                  <a:pt x="6098303" y="2618791"/>
                  <a:pt x="6002533" y="2756704"/>
                  <a:pt x="6058478" y="2985146"/>
                </a:cubicBezTo>
                <a:cubicBezTo>
                  <a:pt x="5873146" y="3035126"/>
                  <a:pt x="5645031" y="2968056"/>
                  <a:pt x="5386538" y="2985146"/>
                </a:cubicBezTo>
                <a:cubicBezTo>
                  <a:pt x="5128045" y="3002236"/>
                  <a:pt x="5147425" y="2955883"/>
                  <a:pt x="5017521" y="2985146"/>
                </a:cubicBezTo>
                <a:cubicBezTo>
                  <a:pt x="4887617" y="3014409"/>
                  <a:pt x="4683639" y="2959160"/>
                  <a:pt x="4406166" y="2985146"/>
                </a:cubicBezTo>
                <a:cubicBezTo>
                  <a:pt x="4128694" y="3011132"/>
                  <a:pt x="4139321" y="2972064"/>
                  <a:pt x="3915980" y="2985146"/>
                </a:cubicBezTo>
                <a:cubicBezTo>
                  <a:pt x="3692639" y="2998228"/>
                  <a:pt x="3600478" y="2965481"/>
                  <a:pt x="3486379" y="2985146"/>
                </a:cubicBezTo>
                <a:cubicBezTo>
                  <a:pt x="3372280" y="3004811"/>
                  <a:pt x="3103346" y="2975698"/>
                  <a:pt x="2996193" y="2985146"/>
                </a:cubicBezTo>
                <a:cubicBezTo>
                  <a:pt x="2889040" y="2994594"/>
                  <a:pt x="2597102" y="2971301"/>
                  <a:pt x="2384837" y="2985146"/>
                </a:cubicBezTo>
                <a:cubicBezTo>
                  <a:pt x="2172572" y="2998991"/>
                  <a:pt x="2146412" y="2981483"/>
                  <a:pt x="2015821" y="2985146"/>
                </a:cubicBezTo>
                <a:cubicBezTo>
                  <a:pt x="1885230" y="2988809"/>
                  <a:pt x="1774221" y="2977017"/>
                  <a:pt x="1586220" y="2985146"/>
                </a:cubicBezTo>
                <a:cubicBezTo>
                  <a:pt x="1398219" y="2993275"/>
                  <a:pt x="1231923" y="2975833"/>
                  <a:pt x="914279" y="2985146"/>
                </a:cubicBezTo>
                <a:cubicBezTo>
                  <a:pt x="596635" y="2994459"/>
                  <a:pt x="433094" y="2912742"/>
                  <a:pt x="0" y="2985146"/>
                </a:cubicBezTo>
                <a:cubicBezTo>
                  <a:pt x="-72227" y="2852792"/>
                  <a:pt x="63874" y="2646382"/>
                  <a:pt x="0" y="2358265"/>
                </a:cubicBezTo>
                <a:cubicBezTo>
                  <a:pt x="-63874" y="2070148"/>
                  <a:pt x="34575" y="2062683"/>
                  <a:pt x="0" y="1850791"/>
                </a:cubicBezTo>
                <a:cubicBezTo>
                  <a:pt x="-34575" y="1638899"/>
                  <a:pt x="13289" y="1415493"/>
                  <a:pt x="0" y="1283613"/>
                </a:cubicBezTo>
                <a:cubicBezTo>
                  <a:pt x="-13289" y="1151733"/>
                  <a:pt x="48541" y="967141"/>
                  <a:pt x="0" y="746286"/>
                </a:cubicBezTo>
                <a:cubicBezTo>
                  <a:pt x="-48541" y="525431"/>
                  <a:pt x="48888" y="331245"/>
                  <a:pt x="0" y="0"/>
                </a:cubicBezTo>
                <a:close/>
              </a:path>
            </a:pathLst>
          </a:custGeom>
          <a:ln w="76200">
            <a:solidFill>
              <a:srgbClr val="FF5A00"/>
            </a:solidFill>
            <a:extLst>
              <a:ext uri="{C807C97D-BFC1-408E-A445-0C87EB9F89A2}">
                <ask:lineSketchStyleProps xmlns:ask="http://schemas.microsoft.com/office/drawing/2018/sketchyshapes" sd="1841380898">
                  <a:prstGeom prst="rect">
                    <a:avLst/>
                  </a:prstGeom>
                  <ask:type>
                    <ask:lineSketchScribble/>
                  </ask:type>
                </ask:lineSketchStyleProps>
              </a:ext>
            </a:extLst>
          </a:ln>
        </p:spPr>
      </p:pic>
      <p:sp>
        <p:nvSpPr>
          <p:cNvPr id="5" name="Text Placeholder 2">
            <a:extLst>
              <a:ext uri="{FF2B5EF4-FFF2-40B4-BE49-F238E27FC236}">
                <a16:creationId xmlns:a16="http://schemas.microsoft.com/office/drawing/2014/main" id="{167F1C1A-7895-BD16-F541-ED2B234BFC18}"/>
              </a:ext>
            </a:extLst>
          </p:cNvPr>
          <p:cNvSpPr txBox="1">
            <a:spLocks/>
          </p:cNvSpPr>
          <p:nvPr/>
        </p:nvSpPr>
        <p:spPr>
          <a:xfrm>
            <a:off x="239782" y="696700"/>
            <a:ext cx="11930743" cy="1645920"/>
          </a:xfrm>
          <a:prstGeom prst="rect">
            <a:avLst/>
          </a:prstGeom>
        </p:spPr>
        <p:txBody>
          <a:bodyPr vert="horz" lIns="91440" tIns="45720" rIns="91440" bIns="45720" rtlCol="0" anchor="t">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tx1"/>
                </a:solidFill>
                <a:latin typeface="+mj-lt"/>
                <a:ea typeface="+mn-ea"/>
                <a:cs typeface="+mn-cs"/>
              </a:defRPr>
            </a:lvl1pPr>
            <a:lvl2pPr marL="457200" indent="0" algn="l" defTabSz="914400" rtl="0" eaLnBrk="1" latinLnBrk="0" hangingPunct="1">
              <a:lnSpc>
                <a:spcPct val="85000"/>
              </a:lnSpc>
              <a:spcBef>
                <a:spcPts val="6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600" i="1" kern="1200">
                <a:solidFill>
                  <a:schemeClr val="tx1">
                    <a:tint val="7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1400" kern="1200">
                <a:solidFill>
                  <a:schemeClr val="tx1">
                    <a:tint val="75000"/>
                  </a:schemeClr>
                </a:solidFill>
                <a:latin typeface="+mn-lt"/>
                <a:ea typeface="+mn-ea"/>
                <a:cs typeface="+mn-cs"/>
              </a:defRPr>
            </a:lvl9pPr>
          </a:lstStyle>
          <a:p>
            <a:r>
              <a:rPr lang="en-AU" sz="3600" b="1" dirty="0">
                <a:solidFill>
                  <a:schemeClr val="bg1"/>
                </a:solidFill>
              </a:rPr>
              <a:t>Lived Expertise…</a:t>
            </a:r>
            <a:endParaRPr lang="en-AU" sz="4000" b="1" dirty="0">
              <a:solidFill>
                <a:schemeClr val="bg1"/>
              </a:solidFill>
            </a:endParaRPr>
          </a:p>
        </p:txBody>
      </p:sp>
    </p:spTree>
    <p:extLst>
      <p:ext uri="{BB962C8B-B14F-4D97-AF65-F5344CB8AC3E}">
        <p14:creationId xmlns:p14="http://schemas.microsoft.com/office/powerpoint/2010/main" val="262168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5A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88" t="3301" r="2473" b="4483"/>
          <a:stretch/>
        </p:blipFill>
        <p:spPr>
          <a:xfrm>
            <a:off x="0" y="680898"/>
            <a:ext cx="6609806" cy="44522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7194">
            <a:off x="6314216" y="702888"/>
            <a:ext cx="5484665" cy="5219002"/>
          </a:xfrm>
          <a:prstGeom prst="rect">
            <a:avLst/>
          </a:prstGeom>
        </p:spPr>
      </p:pic>
    </p:spTree>
    <p:extLst>
      <p:ext uri="{BB962C8B-B14F-4D97-AF65-F5344CB8AC3E}">
        <p14:creationId xmlns:p14="http://schemas.microsoft.com/office/powerpoint/2010/main" val="87663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699994-F930-4BD1-804C-3E97736C3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5E3040-CB0E-4155-9346-CDC038759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solidFill>
              <a:srgbClr val="FFB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rowing a boat&#10;&#10;Description automatically generated">
            <a:extLst>
              <a:ext uri="{FF2B5EF4-FFF2-40B4-BE49-F238E27FC236}">
                <a16:creationId xmlns:a16="http://schemas.microsoft.com/office/drawing/2014/main" id="{70A2DA5A-87D6-6F9F-A3AB-5D5152ACA4ED}"/>
              </a:ext>
            </a:extLst>
          </p:cNvPr>
          <p:cNvPicPr>
            <a:picLocks noChangeAspect="1"/>
          </p:cNvPicPr>
          <p:nvPr/>
        </p:nvPicPr>
        <p:blipFill>
          <a:blip r:embed="rId3">
            <a:extLst>
              <a:ext uri="{28A0092B-C50C-407E-A947-70E740481C1C}">
                <a14:useLocalDpi xmlns:a14="http://schemas.microsoft.com/office/drawing/2010/main" val="0"/>
              </a:ext>
            </a:extLst>
          </a:blip>
          <a:srcRect l="818" r="1308" b="-1"/>
          <a:stretch/>
        </p:blipFill>
        <p:spPr>
          <a:xfrm>
            <a:off x="643467" y="643467"/>
            <a:ext cx="10905066" cy="5571066"/>
          </a:xfrm>
          <a:prstGeom prst="rect">
            <a:avLst/>
          </a:prstGeom>
        </p:spPr>
      </p:pic>
    </p:spTree>
    <p:extLst>
      <p:ext uri="{BB962C8B-B14F-4D97-AF65-F5344CB8AC3E}">
        <p14:creationId xmlns:p14="http://schemas.microsoft.com/office/powerpoint/2010/main" val="2962356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01000" y="636852"/>
            <a:ext cx="3814763" cy="5584296"/>
          </a:xfrm>
        </p:spPr>
        <p:txBody>
          <a:bodyPr vert="horz" lIns="91440" tIns="45720" rIns="91440" bIns="45720" rtlCol="0" anchor="ctr">
            <a:normAutofit/>
          </a:bodyPr>
          <a:lstStyle/>
          <a:p>
            <a:r>
              <a:rPr lang="en-US" sz="4000" dirty="0">
                <a:solidFill>
                  <a:srgbClr val="FFFFFF"/>
                </a:solidFill>
              </a:rPr>
              <a:t>Build psychologically safe work culture for </a:t>
            </a:r>
            <a:r>
              <a:rPr lang="en-US" sz="4000" dirty="0">
                <a:solidFill>
                  <a:srgbClr val="FF5A00"/>
                </a:solidFill>
              </a:rPr>
              <a:t>all staff </a:t>
            </a:r>
            <a:r>
              <a:rPr lang="en-US" sz="4000" dirty="0">
                <a:solidFill>
                  <a:schemeClr val="bg1"/>
                </a:solidFill>
              </a:rPr>
              <a:t>and consequently </a:t>
            </a:r>
            <a:r>
              <a:rPr lang="en-US" sz="4000" dirty="0">
                <a:solidFill>
                  <a:srgbClr val="FF5A00"/>
                </a:solidFill>
              </a:rPr>
              <a:t> people walking through the door</a:t>
            </a:r>
          </a:p>
        </p:txBody>
      </p:sp>
      <p:graphicFrame>
        <p:nvGraphicFramePr>
          <p:cNvPr id="18" name="Title 1">
            <a:extLst>
              <a:ext uri="{FF2B5EF4-FFF2-40B4-BE49-F238E27FC236}">
                <a16:creationId xmlns:a16="http://schemas.microsoft.com/office/drawing/2014/main" id="{53973804-09DD-B47C-E077-FF8C8AC81FF8}"/>
              </a:ext>
            </a:extLst>
          </p:cNvPr>
          <p:cNvGraphicFramePr/>
          <p:nvPr>
            <p:extLst>
              <p:ext uri="{D42A27DB-BD31-4B8C-83A1-F6EECF244321}">
                <p14:modId xmlns:p14="http://schemas.microsoft.com/office/powerpoint/2010/main" val="1688777041"/>
              </p:ext>
            </p:extLst>
          </p:nvPr>
        </p:nvGraphicFramePr>
        <p:xfrm>
          <a:off x="633413" y="684213"/>
          <a:ext cx="6278562" cy="5543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1442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699994-F930-4BD1-804C-3E97736C3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5E3040-CB0E-4155-9346-CDC038759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solidFill>
              <a:srgbClr val="C8766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r="1" b="9180"/>
          <a:stretch/>
        </p:blipFill>
        <p:spPr>
          <a:xfrm>
            <a:off x="643467" y="643467"/>
            <a:ext cx="10905066" cy="5571066"/>
          </a:xfrm>
          <a:prstGeom prst="rect">
            <a:avLst/>
          </a:prstGeom>
        </p:spPr>
      </p:pic>
    </p:spTree>
    <p:extLst>
      <p:ext uri="{BB962C8B-B14F-4D97-AF65-F5344CB8AC3E}">
        <p14:creationId xmlns:p14="http://schemas.microsoft.com/office/powerpoint/2010/main" val="3055804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94DDC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646"/>
          <a:stretch/>
        </p:blipFill>
        <p:spPr>
          <a:xfrm>
            <a:off x="739942" y="168443"/>
            <a:ext cx="10712116" cy="6689557"/>
          </a:xfrm>
          <a:prstGeom prst="rect">
            <a:avLst/>
          </a:prstGeom>
        </p:spPr>
      </p:pic>
    </p:spTree>
    <p:extLst>
      <p:ext uri="{BB962C8B-B14F-4D97-AF65-F5344CB8AC3E}">
        <p14:creationId xmlns:p14="http://schemas.microsoft.com/office/powerpoint/2010/main" val="11775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699994-F930-4BD1-804C-3E97736C3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5E3040-CB0E-4155-9346-CDC038759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solidFill>
              <a:srgbClr val="FEF68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unflower with the sun shining through it&#10;&#10;Description automatically generated">
            <a:extLst>
              <a:ext uri="{FF2B5EF4-FFF2-40B4-BE49-F238E27FC236}">
                <a16:creationId xmlns:a16="http://schemas.microsoft.com/office/drawing/2014/main" id="{2ABDBE4E-E520-59C0-FA1A-6ED8C491C886}"/>
              </a:ext>
            </a:extLst>
          </p:cNvPr>
          <p:cNvPicPr>
            <a:picLocks noChangeAspect="1"/>
          </p:cNvPicPr>
          <p:nvPr/>
        </p:nvPicPr>
        <p:blipFill>
          <a:blip r:embed="rId3" cstate="print">
            <a:extLst>
              <a:ext uri="{28A0092B-C50C-407E-A947-70E740481C1C}">
                <a14:useLocalDpi xmlns:a14="http://schemas.microsoft.com/office/drawing/2010/main" val="0"/>
              </a:ext>
            </a:extLst>
          </a:blip>
          <a:srcRect t="23465" r="1" b="1"/>
          <a:stretch/>
        </p:blipFill>
        <p:spPr>
          <a:xfrm>
            <a:off x="643467" y="643467"/>
            <a:ext cx="10905066" cy="5571066"/>
          </a:xfrm>
          <a:prstGeom prst="rect">
            <a:avLst/>
          </a:prstGeom>
        </p:spPr>
      </p:pic>
    </p:spTree>
    <p:extLst>
      <p:ext uri="{BB962C8B-B14F-4D97-AF65-F5344CB8AC3E}">
        <p14:creationId xmlns:p14="http://schemas.microsoft.com/office/powerpoint/2010/main" val="2417472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6038" y="211754"/>
            <a:ext cx="8507625" cy="6533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dirty="0">
                <a:solidFill>
                  <a:schemeClr val="accent1"/>
                </a:solidFill>
              </a:rPr>
              <a:t>Understanding and Commitment</a:t>
            </a:r>
          </a:p>
        </p:txBody>
      </p:sp>
      <p:grpSp>
        <p:nvGrpSpPr>
          <p:cNvPr id="5" name="Group 4"/>
          <p:cNvGrpSpPr/>
          <p:nvPr/>
        </p:nvGrpSpPr>
        <p:grpSpPr>
          <a:xfrm>
            <a:off x="2276828" y="1005265"/>
            <a:ext cx="8092298" cy="5623762"/>
            <a:chOff x="1828079" y="595450"/>
            <a:chExt cx="8092298" cy="5623762"/>
          </a:xfrm>
        </p:grpSpPr>
        <p:sp>
          <p:nvSpPr>
            <p:cNvPr id="6" name="Oval 5"/>
            <p:cNvSpPr/>
            <p:nvPr/>
          </p:nvSpPr>
          <p:spPr>
            <a:xfrm>
              <a:off x="4380777" y="595450"/>
              <a:ext cx="2648310" cy="1664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Exposure</a:t>
              </a:r>
            </a:p>
          </p:txBody>
        </p:sp>
        <p:sp>
          <p:nvSpPr>
            <p:cNvPr id="7" name="Oval 6"/>
            <p:cNvSpPr/>
            <p:nvPr/>
          </p:nvSpPr>
          <p:spPr>
            <a:xfrm>
              <a:off x="7124698" y="2017143"/>
              <a:ext cx="2648310" cy="1664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Increased Understanding of authentic LLE work</a:t>
              </a:r>
            </a:p>
          </p:txBody>
        </p:sp>
        <p:sp>
          <p:nvSpPr>
            <p:cNvPr id="8" name="Oval 7"/>
            <p:cNvSpPr/>
            <p:nvPr/>
          </p:nvSpPr>
          <p:spPr>
            <a:xfrm>
              <a:off x="6186728" y="4000298"/>
              <a:ext cx="2648310" cy="1664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Higher Perceived Value</a:t>
              </a:r>
            </a:p>
          </p:txBody>
        </p:sp>
        <p:sp>
          <p:nvSpPr>
            <p:cNvPr id="9" name="Oval 8"/>
            <p:cNvSpPr/>
            <p:nvPr/>
          </p:nvSpPr>
          <p:spPr>
            <a:xfrm>
              <a:off x="2913416" y="3999478"/>
              <a:ext cx="2648310" cy="1664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Increased Leadership Commitment</a:t>
              </a:r>
            </a:p>
          </p:txBody>
        </p:sp>
        <p:sp>
          <p:nvSpPr>
            <p:cNvPr id="10" name="Oval 9"/>
            <p:cNvSpPr/>
            <p:nvPr/>
          </p:nvSpPr>
          <p:spPr>
            <a:xfrm>
              <a:off x="1828079" y="2017143"/>
              <a:ext cx="2648310" cy="1664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Actions to develop LLE Workforce</a:t>
              </a:r>
            </a:p>
          </p:txBody>
        </p:sp>
        <p:sp>
          <p:nvSpPr>
            <p:cNvPr id="11" name="Right Arrow 10"/>
            <p:cNvSpPr/>
            <p:nvPr/>
          </p:nvSpPr>
          <p:spPr>
            <a:xfrm rot="2457947">
              <a:off x="7012066" y="1748773"/>
              <a:ext cx="374531" cy="449348"/>
            </a:xfrm>
            <a:prstGeom prst="rightArrow">
              <a:avLst/>
            </a:prstGeom>
            <a:solidFill>
              <a:srgbClr val="FF5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ight Arrow 11"/>
            <p:cNvSpPr/>
            <p:nvPr/>
          </p:nvSpPr>
          <p:spPr>
            <a:xfrm rot="16200000">
              <a:off x="2950825" y="3747901"/>
              <a:ext cx="374531" cy="449348"/>
            </a:xfrm>
            <a:prstGeom prst="rightArrow">
              <a:avLst/>
            </a:prstGeom>
            <a:solidFill>
              <a:srgbClr val="FF5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ight Arrow 12"/>
            <p:cNvSpPr/>
            <p:nvPr/>
          </p:nvSpPr>
          <p:spPr>
            <a:xfrm rot="5400000">
              <a:off x="8261588" y="3747902"/>
              <a:ext cx="374531" cy="449348"/>
            </a:xfrm>
            <a:prstGeom prst="rightArrow">
              <a:avLst/>
            </a:prstGeom>
            <a:solidFill>
              <a:srgbClr val="FF5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ight Arrow 13"/>
            <p:cNvSpPr/>
            <p:nvPr/>
          </p:nvSpPr>
          <p:spPr>
            <a:xfrm rot="10800000">
              <a:off x="5686962" y="4607253"/>
              <a:ext cx="374531" cy="449348"/>
            </a:xfrm>
            <a:prstGeom prst="rightArrow">
              <a:avLst/>
            </a:prstGeom>
            <a:solidFill>
              <a:srgbClr val="FF5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ight Arrow 14"/>
            <p:cNvSpPr/>
            <p:nvPr/>
          </p:nvSpPr>
          <p:spPr>
            <a:xfrm rot="19701988">
              <a:off x="4011844" y="1704385"/>
              <a:ext cx="374531" cy="449348"/>
            </a:xfrm>
            <a:prstGeom prst="rightArrow">
              <a:avLst/>
            </a:prstGeom>
            <a:solidFill>
              <a:srgbClr val="FF5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a:off x="1828079" y="5788325"/>
              <a:ext cx="8092298" cy="430887"/>
            </a:xfrm>
            <a:prstGeom prst="rect">
              <a:avLst/>
            </a:prstGeom>
            <a:noFill/>
          </p:spPr>
          <p:txBody>
            <a:bodyPr wrap="square" rtlCol="0">
              <a:spAutoFit/>
            </a:bodyPr>
            <a:lstStyle/>
            <a:p>
              <a:r>
                <a:rPr lang="en-AU" sz="1100" dirty="0"/>
                <a:t>Adapted from: Byrne, L., Wang, L., Roennfeldt, H., Chapman, M., &amp; Darwin, L. (2019). Queensland Framework for the Development of the Mental Health Lived Experience Workforce. Queensland Government: Brisbane.</a:t>
              </a:r>
            </a:p>
          </p:txBody>
        </p:sp>
      </p:grpSp>
    </p:spTree>
    <p:extLst>
      <p:ext uri="{BB962C8B-B14F-4D97-AF65-F5344CB8AC3E}">
        <p14:creationId xmlns:p14="http://schemas.microsoft.com/office/powerpoint/2010/main" val="3972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04694" y="313154"/>
            <a:ext cx="11782612" cy="6231691"/>
          </a:xfrm>
          <a:custGeom>
            <a:avLst/>
            <a:gdLst>
              <a:gd name="connsiteX0" fmla="*/ 0 w 11782612"/>
              <a:gd name="connsiteY0" fmla="*/ 3115846 h 6231691"/>
              <a:gd name="connsiteX1" fmla="*/ 5891306 w 11782612"/>
              <a:gd name="connsiteY1" fmla="*/ 0 h 6231691"/>
              <a:gd name="connsiteX2" fmla="*/ 11782612 w 11782612"/>
              <a:gd name="connsiteY2" fmla="*/ 3115846 h 6231691"/>
              <a:gd name="connsiteX3" fmla="*/ 5891306 w 11782612"/>
              <a:gd name="connsiteY3" fmla="*/ 6231692 h 6231691"/>
              <a:gd name="connsiteX4" fmla="*/ 0 w 11782612"/>
              <a:gd name="connsiteY4" fmla="*/ 3115846 h 6231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2612" h="6231691" fill="none" extrusionOk="0">
                <a:moveTo>
                  <a:pt x="0" y="3115846"/>
                </a:moveTo>
                <a:cubicBezTo>
                  <a:pt x="229593" y="1269187"/>
                  <a:pt x="2841696" y="-17200"/>
                  <a:pt x="5891306" y="0"/>
                </a:cubicBezTo>
                <a:cubicBezTo>
                  <a:pt x="9088127" y="36021"/>
                  <a:pt x="12068227" y="1437583"/>
                  <a:pt x="11782612" y="3115846"/>
                </a:cubicBezTo>
                <a:cubicBezTo>
                  <a:pt x="12129136" y="4458736"/>
                  <a:pt x="8635816" y="6065870"/>
                  <a:pt x="5891306" y="6231692"/>
                </a:cubicBezTo>
                <a:cubicBezTo>
                  <a:pt x="2409744" y="6376741"/>
                  <a:pt x="21085" y="4877297"/>
                  <a:pt x="0" y="3115846"/>
                </a:cubicBezTo>
                <a:close/>
              </a:path>
              <a:path w="11782612" h="6231691" stroke="0" extrusionOk="0">
                <a:moveTo>
                  <a:pt x="0" y="3115846"/>
                </a:moveTo>
                <a:cubicBezTo>
                  <a:pt x="79523" y="1322635"/>
                  <a:pt x="2686393" y="123733"/>
                  <a:pt x="5891306" y="0"/>
                </a:cubicBezTo>
                <a:cubicBezTo>
                  <a:pt x="8984538" y="-88739"/>
                  <a:pt x="11651984" y="1438738"/>
                  <a:pt x="11782612" y="3115846"/>
                </a:cubicBezTo>
                <a:cubicBezTo>
                  <a:pt x="11957352" y="4901275"/>
                  <a:pt x="8881722" y="6565238"/>
                  <a:pt x="5891306" y="6231692"/>
                </a:cubicBezTo>
                <a:cubicBezTo>
                  <a:pt x="2864446" y="6410301"/>
                  <a:pt x="-137254" y="4916065"/>
                  <a:pt x="0" y="3115846"/>
                </a:cubicBezTo>
                <a:close/>
              </a:path>
            </a:pathLst>
          </a:custGeom>
          <a:solidFill>
            <a:schemeClr val="accent1"/>
          </a:solidFill>
          <a:ln>
            <a:solidFill>
              <a:schemeClr val="tx1"/>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4800" dirty="0">
                <a:solidFill>
                  <a:schemeClr val="bg1"/>
                </a:solidFill>
              </a:rPr>
              <a:t>Whole of Workforce  </a:t>
            </a:r>
          </a:p>
          <a:p>
            <a:pPr algn="r"/>
            <a:r>
              <a:rPr lang="en-AU" sz="4800" dirty="0">
                <a:solidFill>
                  <a:schemeClr val="bg1"/>
                </a:solidFill>
              </a:rPr>
              <a:t>Understanding promotes</a:t>
            </a:r>
            <a:endParaRPr lang="en-AU" sz="7200" dirty="0">
              <a:solidFill>
                <a:schemeClr val="bg1"/>
              </a:solidFill>
            </a:endParaRPr>
          </a:p>
          <a:p>
            <a:pPr algn="r"/>
            <a:endParaRPr lang="en-AU" sz="3733" dirty="0">
              <a:solidFill>
                <a:schemeClr val="tx1"/>
              </a:solidFill>
            </a:endParaRPr>
          </a:p>
          <a:p>
            <a:pPr algn="r"/>
            <a:endParaRPr lang="en-AU" sz="3733" dirty="0">
              <a:solidFill>
                <a:schemeClr val="tx1"/>
              </a:solidFill>
            </a:endParaRPr>
          </a:p>
        </p:txBody>
      </p:sp>
      <p:sp>
        <p:nvSpPr>
          <p:cNvPr id="4" name="Oval 3"/>
          <p:cNvSpPr/>
          <p:nvPr/>
        </p:nvSpPr>
        <p:spPr>
          <a:xfrm>
            <a:off x="2524980" y="873691"/>
            <a:ext cx="2997288" cy="953074"/>
          </a:xfrm>
          <a:custGeom>
            <a:avLst/>
            <a:gdLst>
              <a:gd name="connsiteX0" fmla="*/ 0 w 2997288"/>
              <a:gd name="connsiteY0" fmla="*/ 476537 h 953074"/>
              <a:gd name="connsiteX1" fmla="*/ 1498644 w 2997288"/>
              <a:gd name="connsiteY1" fmla="*/ 0 h 953074"/>
              <a:gd name="connsiteX2" fmla="*/ 2997288 w 2997288"/>
              <a:gd name="connsiteY2" fmla="*/ 476537 h 953074"/>
              <a:gd name="connsiteX3" fmla="*/ 1498644 w 2997288"/>
              <a:gd name="connsiteY3" fmla="*/ 953074 h 953074"/>
              <a:gd name="connsiteX4" fmla="*/ 0 w 2997288"/>
              <a:gd name="connsiteY4" fmla="*/ 476537 h 953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88" h="953074" fill="none" extrusionOk="0">
                <a:moveTo>
                  <a:pt x="0" y="476537"/>
                </a:moveTo>
                <a:cubicBezTo>
                  <a:pt x="8205" y="220210"/>
                  <a:pt x="641121" y="-37427"/>
                  <a:pt x="1498644" y="0"/>
                </a:cubicBezTo>
                <a:cubicBezTo>
                  <a:pt x="2315315" y="691"/>
                  <a:pt x="2987926" y="251187"/>
                  <a:pt x="2997288" y="476537"/>
                </a:cubicBezTo>
                <a:cubicBezTo>
                  <a:pt x="2997393" y="708403"/>
                  <a:pt x="2236592" y="983781"/>
                  <a:pt x="1498644" y="953074"/>
                </a:cubicBezTo>
                <a:cubicBezTo>
                  <a:pt x="656946" y="934934"/>
                  <a:pt x="14073" y="731828"/>
                  <a:pt x="0" y="476537"/>
                </a:cubicBezTo>
                <a:close/>
              </a:path>
              <a:path w="2997288" h="953074" stroke="0" extrusionOk="0">
                <a:moveTo>
                  <a:pt x="0" y="476537"/>
                </a:moveTo>
                <a:cubicBezTo>
                  <a:pt x="-5217" y="203733"/>
                  <a:pt x="682834" y="-5293"/>
                  <a:pt x="1498644" y="0"/>
                </a:cubicBezTo>
                <a:cubicBezTo>
                  <a:pt x="2345677" y="41031"/>
                  <a:pt x="2987499" y="217917"/>
                  <a:pt x="2997288" y="476537"/>
                </a:cubicBezTo>
                <a:cubicBezTo>
                  <a:pt x="2948362" y="697264"/>
                  <a:pt x="2397468" y="926632"/>
                  <a:pt x="1498644" y="953074"/>
                </a:cubicBezTo>
                <a:cubicBezTo>
                  <a:pt x="664908" y="946760"/>
                  <a:pt x="33207" y="764883"/>
                  <a:pt x="0" y="476537"/>
                </a:cubicBezTo>
                <a:close/>
              </a:path>
            </a:pathLst>
          </a:custGeom>
          <a:solidFill>
            <a:schemeClr val="bg2"/>
          </a:solidFill>
          <a:ln w="57150">
            <a:solidFill>
              <a:srgbClr val="FF5A00"/>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tx1"/>
                </a:solidFill>
              </a:rPr>
              <a:t>Demonstrated Valuing</a:t>
            </a:r>
          </a:p>
        </p:txBody>
      </p:sp>
      <p:sp>
        <p:nvSpPr>
          <p:cNvPr id="5" name="Oval 4"/>
          <p:cNvSpPr/>
          <p:nvPr/>
        </p:nvSpPr>
        <p:spPr>
          <a:xfrm>
            <a:off x="5733371" y="499528"/>
            <a:ext cx="2859857" cy="1505735"/>
          </a:xfrm>
          <a:custGeom>
            <a:avLst/>
            <a:gdLst>
              <a:gd name="connsiteX0" fmla="*/ 0 w 2859857"/>
              <a:gd name="connsiteY0" fmla="*/ 752868 h 1505735"/>
              <a:gd name="connsiteX1" fmla="*/ 1429929 w 2859857"/>
              <a:gd name="connsiteY1" fmla="*/ 0 h 1505735"/>
              <a:gd name="connsiteX2" fmla="*/ 2859858 w 2859857"/>
              <a:gd name="connsiteY2" fmla="*/ 752868 h 1505735"/>
              <a:gd name="connsiteX3" fmla="*/ 1429929 w 2859857"/>
              <a:gd name="connsiteY3" fmla="*/ 1505736 h 1505735"/>
              <a:gd name="connsiteX4" fmla="*/ 0 w 2859857"/>
              <a:gd name="connsiteY4" fmla="*/ 752868 h 150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9857" h="1505735" fill="none" extrusionOk="0">
                <a:moveTo>
                  <a:pt x="0" y="752868"/>
                </a:moveTo>
                <a:cubicBezTo>
                  <a:pt x="-31913" y="323995"/>
                  <a:pt x="585146" y="99484"/>
                  <a:pt x="1429929" y="0"/>
                </a:cubicBezTo>
                <a:cubicBezTo>
                  <a:pt x="2252587" y="37812"/>
                  <a:pt x="2876643" y="354229"/>
                  <a:pt x="2859858" y="752868"/>
                </a:cubicBezTo>
                <a:cubicBezTo>
                  <a:pt x="2795123" y="1148828"/>
                  <a:pt x="2277898" y="1572996"/>
                  <a:pt x="1429929" y="1505736"/>
                </a:cubicBezTo>
                <a:cubicBezTo>
                  <a:pt x="616821" y="1537347"/>
                  <a:pt x="-25837" y="1144967"/>
                  <a:pt x="0" y="752868"/>
                </a:cubicBezTo>
                <a:close/>
              </a:path>
              <a:path w="2859857" h="1505735" stroke="0" extrusionOk="0">
                <a:moveTo>
                  <a:pt x="0" y="752868"/>
                </a:moveTo>
                <a:cubicBezTo>
                  <a:pt x="45961" y="269423"/>
                  <a:pt x="665842" y="40190"/>
                  <a:pt x="1429929" y="0"/>
                </a:cubicBezTo>
                <a:cubicBezTo>
                  <a:pt x="2209693" y="-27734"/>
                  <a:pt x="2867771" y="341803"/>
                  <a:pt x="2859858" y="752868"/>
                </a:cubicBezTo>
                <a:cubicBezTo>
                  <a:pt x="2848713" y="1047053"/>
                  <a:pt x="2126043" y="1547901"/>
                  <a:pt x="1429929" y="1505736"/>
                </a:cubicBezTo>
                <a:cubicBezTo>
                  <a:pt x="629221" y="1453059"/>
                  <a:pt x="45241" y="1233904"/>
                  <a:pt x="0" y="752868"/>
                </a:cubicBezTo>
                <a:close/>
              </a:path>
            </a:pathLst>
          </a:custGeom>
          <a:solidFill>
            <a:schemeClr val="bg2"/>
          </a:solidFill>
          <a:ln w="57150">
            <a:solidFill>
              <a:srgbClr val="FF5A00"/>
            </a:solidFill>
            <a:extLst>
              <a:ext uri="{C807C97D-BFC1-408E-A445-0C87EB9F89A2}">
                <ask:lineSketchStyleProps xmlns:ask="http://schemas.microsoft.com/office/drawing/2018/sketchyshapes" sd="1617256088">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tx1"/>
                </a:solidFill>
              </a:rPr>
              <a:t>Authenticity/</a:t>
            </a:r>
          </a:p>
          <a:p>
            <a:pPr algn="ctr"/>
            <a:r>
              <a:rPr lang="en-AU" sz="2400" dirty="0">
                <a:solidFill>
                  <a:schemeClr val="tx1"/>
                </a:solidFill>
              </a:rPr>
              <a:t>fidelity to discipline </a:t>
            </a:r>
          </a:p>
        </p:txBody>
      </p:sp>
      <p:sp>
        <p:nvSpPr>
          <p:cNvPr id="6" name="Oval 5"/>
          <p:cNvSpPr/>
          <p:nvPr/>
        </p:nvSpPr>
        <p:spPr>
          <a:xfrm>
            <a:off x="7975944" y="3645897"/>
            <a:ext cx="3332108" cy="1822584"/>
          </a:xfrm>
          <a:custGeom>
            <a:avLst/>
            <a:gdLst>
              <a:gd name="connsiteX0" fmla="*/ 0 w 3332108"/>
              <a:gd name="connsiteY0" fmla="*/ 911292 h 1822584"/>
              <a:gd name="connsiteX1" fmla="*/ 1666054 w 3332108"/>
              <a:gd name="connsiteY1" fmla="*/ 0 h 1822584"/>
              <a:gd name="connsiteX2" fmla="*/ 3332108 w 3332108"/>
              <a:gd name="connsiteY2" fmla="*/ 911292 h 1822584"/>
              <a:gd name="connsiteX3" fmla="*/ 1666054 w 3332108"/>
              <a:gd name="connsiteY3" fmla="*/ 1822584 h 1822584"/>
              <a:gd name="connsiteX4" fmla="*/ 0 w 3332108"/>
              <a:gd name="connsiteY4" fmla="*/ 911292 h 182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108" h="1822584" fill="none" extrusionOk="0">
                <a:moveTo>
                  <a:pt x="0" y="911292"/>
                </a:moveTo>
                <a:cubicBezTo>
                  <a:pt x="-60321" y="351260"/>
                  <a:pt x="717945" y="-55462"/>
                  <a:pt x="1666054" y="0"/>
                </a:cubicBezTo>
                <a:cubicBezTo>
                  <a:pt x="2613053" y="32955"/>
                  <a:pt x="3390677" y="448456"/>
                  <a:pt x="3332108" y="911292"/>
                </a:cubicBezTo>
                <a:cubicBezTo>
                  <a:pt x="3336823" y="1378720"/>
                  <a:pt x="2488098" y="1741034"/>
                  <a:pt x="1666054" y="1822584"/>
                </a:cubicBezTo>
                <a:cubicBezTo>
                  <a:pt x="667749" y="1866911"/>
                  <a:pt x="24523" y="1482184"/>
                  <a:pt x="0" y="911292"/>
                </a:cubicBezTo>
                <a:close/>
              </a:path>
              <a:path w="3332108" h="1822584" stroke="0" extrusionOk="0">
                <a:moveTo>
                  <a:pt x="0" y="911292"/>
                </a:moveTo>
                <a:cubicBezTo>
                  <a:pt x="-45438" y="480146"/>
                  <a:pt x="788767" y="-37418"/>
                  <a:pt x="1666054" y="0"/>
                </a:cubicBezTo>
                <a:cubicBezTo>
                  <a:pt x="2597961" y="16763"/>
                  <a:pt x="3376712" y="375007"/>
                  <a:pt x="3332108" y="911292"/>
                </a:cubicBezTo>
                <a:cubicBezTo>
                  <a:pt x="3356010" y="1294941"/>
                  <a:pt x="2645051" y="1873116"/>
                  <a:pt x="1666054" y="1822584"/>
                </a:cubicBezTo>
                <a:cubicBezTo>
                  <a:pt x="741518" y="1851604"/>
                  <a:pt x="-14481" y="1400352"/>
                  <a:pt x="0" y="911292"/>
                </a:cubicBezTo>
                <a:close/>
              </a:path>
            </a:pathLst>
          </a:custGeom>
          <a:solidFill>
            <a:schemeClr val="bg2"/>
          </a:solidFill>
          <a:ln w="57150">
            <a:solidFill>
              <a:srgbClr val="FF5A00"/>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tx1"/>
                </a:solidFill>
              </a:rPr>
              <a:t>Respectful and safe workplace culture for all</a:t>
            </a:r>
          </a:p>
        </p:txBody>
      </p:sp>
      <p:sp>
        <p:nvSpPr>
          <p:cNvPr id="7" name="Oval 6"/>
          <p:cNvSpPr/>
          <p:nvPr/>
        </p:nvSpPr>
        <p:spPr>
          <a:xfrm>
            <a:off x="4602975" y="3649350"/>
            <a:ext cx="3262916" cy="2569656"/>
          </a:xfrm>
          <a:custGeom>
            <a:avLst/>
            <a:gdLst>
              <a:gd name="connsiteX0" fmla="*/ 0 w 3262916"/>
              <a:gd name="connsiteY0" fmla="*/ 1284828 h 2569656"/>
              <a:gd name="connsiteX1" fmla="*/ 1631458 w 3262916"/>
              <a:gd name="connsiteY1" fmla="*/ 0 h 2569656"/>
              <a:gd name="connsiteX2" fmla="*/ 3262916 w 3262916"/>
              <a:gd name="connsiteY2" fmla="*/ 1284828 h 2569656"/>
              <a:gd name="connsiteX3" fmla="*/ 1631458 w 3262916"/>
              <a:gd name="connsiteY3" fmla="*/ 2569656 h 2569656"/>
              <a:gd name="connsiteX4" fmla="*/ 0 w 3262916"/>
              <a:gd name="connsiteY4" fmla="*/ 1284828 h 256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916" h="2569656" fill="none" extrusionOk="0">
                <a:moveTo>
                  <a:pt x="0" y="1284828"/>
                </a:moveTo>
                <a:cubicBezTo>
                  <a:pt x="-145433" y="515654"/>
                  <a:pt x="678897" y="93118"/>
                  <a:pt x="1631458" y="0"/>
                </a:cubicBezTo>
                <a:cubicBezTo>
                  <a:pt x="2587598" y="63282"/>
                  <a:pt x="3354060" y="668411"/>
                  <a:pt x="3262916" y="1284828"/>
                </a:cubicBezTo>
                <a:cubicBezTo>
                  <a:pt x="3141597" y="1957242"/>
                  <a:pt x="2560586" y="2602106"/>
                  <a:pt x="1631458" y="2569656"/>
                </a:cubicBezTo>
                <a:cubicBezTo>
                  <a:pt x="673114" y="2647147"/>
                  <a:pt x="-10200" y="1985063"/>
                  <a:pt x="0" y="1284828"/>
                </a:cubicBezTo>
                <a:close/>
              </a:path>
              <a:path w="3262916" h="2569656" stroke="0" extrusionOk="0">
                <a:moveTo>
                  <a:pt x="0" y="1284828"/>
                </a:moveTo>
                <a:cubicBezTo>
                  <a:pt x="72735" y="468183"/>
                  <a:pt x="767531" y="58155"/>
                  <a:pt x="1631458" y="0"/>
                </a:cubicBezTo>
                <a:cubicBezTo>
                  <a:pt x="2507775" y="-68786"/>
                  <a:pt x="3330281" y="615531"/>
                  <a:pt x="3262916" y="1284828"/>
                </a:cubicBezTo>
                <a:cubicBezTo>
                  <a:pt x="3261658" y="1980689"/>
                  <a:pt x="2481760" y="2592504"/>
                  <a:pt x="1631458" y="2569656"/>
                </a:cubicBezTo>
                <a:cubicBezTo>
                  <a:pt x="703452" y="2440227"/>
                  <a:pt x="66796" y="2090740"/>
                  <a:pt x="0" y="1284828"/>
                </a:cubicBezTo>
                <a:close/>
              </a:path>
            </a:pathLst>
          </a:custGeom>
          <a:solidFill>
            <a:schemeClr val="bg2"/>
          </a:solidFill>
          <a:ln w="57150">
            <a:solidFill>
              <a:srgbClr val="FF5A00"/>
            </a:solidFill>
            <a:extLst>
              <a:ext uri="{C807C97D-BFC1-408E-A445-0C87EB9F89A2}">
                <ask:lineSketchStyleProps xmlns:ask="http://schemas.microsoft.com/office/drawing/2018/sketchyshapes" sd="1617256088">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tx1"/>
                </a:solidFill>
              </a:rPr>
              <a:t>Centrality of lived experience </a:t>
            </a:r>
          </a:p>
          <a:p>
            <a:pPr algn="ctr"/>
            <a:r>
              <a:rPr lang="en-AU" sz="2400" dirty="0">
                <a:solidFill>
                  <a:schemeClr val="tx1"/>
                </a:solidFill>
              </a:rPr>
              <a:t>and Lived-Living Expertise </a:t>
            </a:r>
            <a:endParaRPr lang="en-AU" sz="1600" dirty="0">
              <a:solidFill>
                <a:schemeClr val="tx1"/>
              </a:solidFill>
            </a:endParaRPr>
          </a:p>
        </p:txBody>
      </p:sp>
      <p:sp>
        <p:nvSpPr>
          <p:cNvPr id="9" name="Oval 8"/>
          <p:cNvSpPr/>
          <p:nvPr/>
        </p:nvSpPr>
        <p:spPr>
          <a:xfrm>
            <a:off x="883948" y="1826765"/>
            <a:ext cx="3062553" cy="1822584"/>
          </a:xfrm>
          <a:custGeom>
            <a:avLst/>
            <a:gdLst>
              <a:gd name="connsiteX0" fmla="*/ 0 w 3062553"/>
              <a:gd name="connsiteY0" fmla="*/ 911292 h 1822584"/>
              <a:gd name="connsiteX1" fmla="*/ 1531277 w 3062553"/>
              <a:gd name="connsiteY1" fmla="*/ 0 h 1822584"/>
              <a:gd name="connsiteX2" fmla="*/ 3062554 w 3062553"/>
              <a:gd name="connsiteY2" fmla="*/ 911292 h 1822584"/>
              <a:gd name="connsiteX3" fmla="*/ 1531277 w 3062553"/>
              <a:gd name="connsiteY3" fmla="*/ 1822584 h 1822584"/>
              <a:gd name="connsiteX4" fmla="*/ 0 w 3062553"/>
              <a:gd name="connsiteY4" fmla="*/ 911292 h 1822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553" h="1822584" fill="none" extrusionOk="0">
                <a:moveTo>
                  <a:pt x="0" y="911292"/>
                </a:moveTo>
                <a:cubicBezTo>
                  <a:pt x="-26567" y="383009"/>
                  <a:pt x="621584" y="-126878"/>
                  <a:pt x="1531277" y="0"/>
                </a:cubicBezTo>
                <a:cubicBezTo>
                  <a:pt x="2403841" y="32955"/>
                  <a:pt x="3121123" y="448456"/>
                  <a:pt x="3062554" y="911292"/>
                </a:cubicBezTo>
                <a:cubicBezTo>
                  <a:pt x="3067058" y="1380322"/>
                  <a:pt x="2329055" y="1782743"/>
                  <a:pt x="1531277" y="1822584"/>
                </a:cubicBezTo>
                <a:cubicBezTo>
                  <a:pt x="607407" y="1866911"/>
                  <a:pt x="24523" y="1482184"/>
                  <a:pt x="0" y="911292"/>
                </a:cubicBezTo>
                <a:close/>
              </a:path>
              <a:path w="3062553" h="1822584" stroke="0" extrusionOk="0">
                <a:moveTo>
                  <a:pt x="0" y="911292"/>
                </a:moveTo>
                <a:cubicBezTo>
                  <a:pt x="-56503" y="497715"/>
                  <a:pt x="712766" y="-23744"/>
                  <a:pt x="1531277" y="0"/>
                </a:cubicBezTo>
                <a:cubicBezTo>
                  <a:pt x="2388749" y="16763"/>
                  <a:pt x="3107158" y="375007"/>
                  <a:pt x="3062554" y="911292"/>
                </a:cubicBezTo>
                <a:cubicBezTo>
                  <a:pt x="3089255" y="1280930"/>
                  <a:pt x="2442820" y="1879109"/>
                  <a:pt x="1531277" y="1822584"/>
                </a:cubicBezTo>
                <a:cubicBezTo>
                  <a:pt x="681176" y="1851604"/>
                  <a:pt x="-14481" y="1400352"/>
                  <a:pt x="0" y="911292"/>
                </a:cubicBezTo>
                <a:close/>
              </a:path>
            </a:pathLst>
          </a:custGeom>
          <a:solidFill>
            <a:schemeClr val="bg2"/>
          </a:solidFill>
          <a:ln w="57150">
            <a:solidFill>
              <a:srgbClr val="FF5A00"/>
            </a:solidFill>
            <a:extLst>
              <a:ext uri="{C807C97D-BFC1-408E-A445-0C87EB9F89A2}">
                <ask:lineSketchStyleProps xmlns:ask="http://schemas.microsoft.com/office/drawing/2018/sketchyshapes" sd="3809068511">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tx1"/>
                </a:solidFill>
              </a:rPr>
              <a:t>Increased Philosophical and Financial Commitment</a:t>
            </a:r>
            <a:endParaRPr lang="en-AU" sz="1600" dirty="0">
              <a:solidFill>
                <a:schemeClr val="tx1"/>
              </a:solidFill>
            </a:endParaRPr>
          </a:p>
        </p:txBody>
      </p:sp>
      <p:sp>
        <p:nvSpPr>
          <p:cNvPr id="8" name="Oval 7">
            <a:extLst>
              <a:ext uri="{FF2B5EF4-FFF2-40B4-BE49-F238E27FC236}">
                <a16:creationId xmlns:a16="http://schemas.microsoft.com/office/drawing/2014/main" id="{74372B06-12BB-EE1A-823D-50058F60580A}"/>
              </a:ext>
            </a:extLst>
          </p:cNvPr>
          <p:cNvSpPr/>
          <p:nvPr/>
        </p:nvSpPr>
        <p:spPr>
          <a:xfrm>
            <a:off x="1483631" y="3920848"/>
            <a:ext cx="2842480" cy="1797269"/>
          </a:xfrm>
          <a:prstGeom prst="ellipse">
            <a:avLst/>
          </a:prstGeom>
          <a:solidFill>
            <a:schemeClr val="bg2"/>
          </a:solidFill>
          <a:ln w="57150">
            <a:solidFill>
              <a:srgbClr val="FF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chemeClr val="tx1"/>
                </a:solidFill>
              </a:rPr>
              <a:t>Mutual understanding and respect</a:t>
            </a:r>
          </a:p>
        </p:txBody>
      </p:sp>
    </p:spTree>
    <p:extLst>
      <p:ext uri="{BB962C8B-B14F-4D97-AF65-F5344CB8AC3E}">
        <p14:creationId xmlns:p14="http://schemas.microsoft.com/office/powerpoint/2010/main" val="20006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500"/>
                            </p:stCondLst>
                            <p:childTnLst>
                              <p:par>
                                <p:cTn id="24" presetID="31"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style.rotation</p:attrName>
                                        </p:attrNameLst>
                                      </p:cBhvr>
                                      <p:tavLst>
                                        <p:tav tm="0">
                                          <p:val>
                                            <p:fltVal val="90"/>
                                          </p:val>
                                        </p:tav>
                                        <p:tav tm="100000">
                                          <p:val>
                                            <p:fltVal val="0"/>
                                          </p:val>
                                        </p:tav>
                                      </p:tavLst>
                                    </p:anim>
                                    <p:animEffect transition="in" filter="fade">
                                      <p:cBhvr>
                                        <p:cTn id="29" dur="500"/>
                                        <p:tgtEl>
                                          <p:spTgt spid="5"/>
                                        </p:tgtEl>
                                      </p:cBhvr>
                                    </p:animEffect>
                                  </p:childTnLst>
                                </p:cTn>
                              </p:par>
                            </p:childTnLst>
                          </p:cTn>
                        </p:par>
                        <p:par>
                          <p:cTn id="30" fill="hold">
                            <p:stCondLst>
                              <p:cond delay="2000"/>
                            </p:stCondLst>
                            <p:childTnLst>
                              <p:par>
                                <p:cTn id="31" presetID="45"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ppt_w</p:attrName>
                                        </p:attrNameLst>
                                      </p:cBhvr>
                                      <p:tavLst>
                                        <p:tav tm="0" fmla="#ppt_w*sin(2.5*pi*$)">
                                          <p:val>
                                            <p:fltVal val="0"/>
                                          </p:val>
                                        </p:tav>
                                        <p:tav tm="100000">
                                          <p:val>
                                            <p:fltVal val="1"/>
                                          </p:val>
                                        </p:tav>
                                      </p:tavLst>
                                    </p:anim>
                                    <p:anim calcmode="lin" valueType="num">
                                      <p:cBhvr>
                                        <p:cTn id="35" dur="500" fill="hold"/>
                                        <p:tgtEl>
                                          <p:spTgt spid="8"/>
                                        </p:tgtEl>
                                        <p:attrNameLst>
                                          <p:attrName>ppt_h</p:attrName>
                                        </p:attrNameLst>
                                      </p:cBhvr>
                                      <p:tavLst>
                                        <p:tav tm="0">
                                          <p:val>
                                            <p:strVal val="#ppt_h"/>
                                          </p:val>
                                        </p:tav>
                                        <p:tav tm="100000">
                                          <p:val>
                                            <p:strVal val="#ppt_h"/>
                                          </p:val>
                                        </p:tav>
                                      </p:tavLst>
                                    </p:anim>
                                  </p:childTnLst>
                                </p:cTn>
                              </p:par>
                            </p:childTnLst>
                          </p:cTn>
                        </p:par>
                        <p:par>
                          <p:cTn id="36" fill="hold">
                            <p:stCondLst>
                              <p:cond delay="2500"/>
                            </p:stCondLst>
                            <p:childTnLst>
                              <p:par>
                                <p:cTn id="37" presetID="31"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 calcmode="lin" valueType="num">
                                      <p:cBhvr>
                                        <p:cTn id="41" dur="500" fill="hold"/>
                                        <p:tgtEl>
                                          <p:spTgt spid="7"/>
                                        </p:tgtEl>
                                        <p:attrNameLst>
                                          <p:attrName>style.rotation</p:attrName>
                                        </p:attrNameLst>
                                      </p:cBhvr>
                                      <p:tavLst>
                                        <p:tav tm="0">
                                          <p:val>
                                            <p:fltVal val="90"/>
                                          </p:val>
                                        </p:tav>
                                        <p:tav tm="100000">
                                          <p:val>
                                            <p:fltVal val="0"/>
                                          </p:val>
                                        </p:tav>
                                      </p:tavLst>
                                    </p:anim>
                                    <p:animEffect transition="in" filter="fade">
                                      <p:cBhvr>
                                        <p:cTn id="42" dur="500"/>
                                        <p:tgtEl>
                                          <p:spTgt spid="7"/>
                                        </p:tgtEl>
                                      </p:cBhvr>
                                    </p:animEffect>
                                  </p:childTnLst>
                                </p:cTn>
                              </p:par>
                            </p:childTnLst>
                          </p:cTn>
                        </p:par>
                        <p:par>
                          <p:cTn id="43" fill="hold">
                            <p:stCondLst>
                              <p:cond delay="3000"/>
                            </p:stCondLst>
                            <p:childTnLst>
                              <p:par>
                                <p:cTn id="44" presetID="45" presetClass="entr" presetSubtype="0"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2000"/>
                                        <p:tgtEl>
                                          <p:spTgt spid="3"/>
                                        </p:tgtEl>
                                      </p:cBhvr>
                                    </p:animEffect>
                                    <p:anim calcmode="lin" valueType="num">
                                      <p:cBhvr>
                                        <p:cTn id="47" dur="2000" fill="hold"/>
                                        <p:tgtEl>
                                          <p:spTgt spid="3"/>
                                        </p:tgtEl>
                                        <p:attrNameLst>
                                          <p:attrName>ppt_w</p:attrName>
                                        </p:attrNameLst>
                                      </p:cBhvr>
                                      <p:tavLst>
                                        <p:tav tm="0" fmla="#ppt_w*sin(2.5*pi*$)">
                                          <p:val>
                                            <p:fltVal val="0"/>
                                          </p:val>
                                        </p:tav>
                                        <p:tav tm="100000">
                                          <p:val>
                                            <p:fltVal val="1"/>
                                          </p:val>
                                        </p:tav>
                                      </p:tavLst>
                                    </p:anim>
                                    <p:anim calcmode="lin" valueType="num">
                                      <p:cBhvr>
                                        <p:cTn id="4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3EFC75-D61F-4CEA-9817-11CC86030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AA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02F3DD-3E32-4AF8-BFA1-D131A6B4B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solidFill>
              <a:srgbClr val="FAA72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for a building blocks for literacy&#10;&#10;Description automatically generated">
            <a:extLst>
              <a:ext uri="{FF2B5EF4-FFF2-40B4-BE49-F238E27FC236}">
                <a16:creationId xmlns:a16="http://schemas.microsoft.com/office/drawing/2014/main" id="{856CA35E-4638-1679-A633-F4BBAAB31F37}"/>
              </a:ext>
            </a:extLst>
          </p:cNvPr>
          <p:cNvPicPr>
            <a:picLocks noChangeAspect="1"/>
          </p:cNvPicPr>
          <p:nvPr/>
        </p:nvPicPr>
        <p:blipFill>
          <a:blip r:embed="rId3">
            <a:extLst>
              <a:ext uri="{28A0092B-C50C-407E-A947-70E740481C1C}">
                <a14:useLocalDpi xmlns:a14="http://schemas.microsoft.com/office/drawing/2010/main" val="0"/>
              </a:ext>
            </a:extLst>
          </a:blip>
          <a:srcRect b="38998"/>
          <a:stretch/>
        </p:blipFill>
        <p:spPr>
          <a:xfrm>
            <a:off x="-130800" y="1298068"/>
            <a:ext cx="3891284" cy="3211142"/>
          </a:xfrm>
          <a:prstGeom prst="rect">
            <a:avLst/>
          </a:prstGeom>
        </p:spPr>
      </p:pic>
      <p:sp>
        <p:nvSpPr>
          <p:cNvPr id="5" name="TextBox 4">
            <a:extLst>
              <a:ext uri="{FF2B5EF4-FFF2-40B4-BE49-F238E27FC236}">
                <a16:creationId xmlns:a16="http://schemas.microsoft.com/office/drawing/2014/main" id="{4C7E099F-CE3C-5BB0-91BC-1D1043414FD1}"/>
              </a:ext>
            </a:extLst>
          </p:cNvPr>
          <p:cNvSpPr txBox="1"/>
          <p:nvPr/>
        </p:nvSpPr>
        <p:spPr>
          <a:xfrm>
            <a:off x="477012" y="650115"/>
            <a:ext cx="11374118" cy="923330"/>
          </a:xfrm>
          <a:prstGeom prst="rect">
            <a:avLst/>
          </a:prstGeom>
          <a:noFill/>
        </p:spPr>
        <p:txBody>
          <a:bodyPr wrap="square" rtlCol="0">
            <a:spAutoFit/>
          </a:bodyPr>
          <a:lstStyle/>
          <a:p>
            <a:r>
              <a:rPr lang="en-AU" sz="5400" b="1" dirty="0">
                <a:solidFill>
                  <a:srgbClr val="00B0F0"/>
                </a:solidFill>
              </a:rPr>
              <a:t>Building Lived-Living Experience Literacy</a:t>
            </a:r>
          </a:p>
        </p:txBody>
      </p:sp>
      <p:sp>
        <p:nvSpPr>
          <p:cNvPr id="6" name="TextBox 5">
            <a:extLst>
              <a:ext uri="{FF2B5EF4-FFF2-40B4-BE49-F238E27FC236}">
                <a16:creationId xmlns:a16="http://schemas.microsoft.com/office/drawing/2014/main" id="{B726A49D-5771-104C-C359-58B004BBC223}"/>
              </a:ext>
            </a:extLst>
          </p:cNvPr>
          <p:cNvSpPr txBox="1"/>
          <p:nvPr/>
        </p:nvSpPr>
        <p:spPr>
          <a:xfrm>
            <a:off x="4953019" y="5470257"/>
            <a:ext cx="2517686" cy="584775"/>
          </a:xfrm>
          <a:custGeom>
            <a:avLst/>
            <a:gdLst>
              <a:gd name="connsiteX0" fmla="*/ 0 w 2517686"/>
              <a:gd name="connsiteY0" fmla="*/ 0 h 584775"/>
              <a:gd name="connsiteX1" fmla="*/ 604245 w 2517686"/>
              <a:gd name="connsiteY1" fmla="*/ 0 h 584775"/>
              <a:gd name="connsiteX2" fmla="*/ 1183312 w 2517686"/>
              <a:gd name="connsiteY2" fmla="*/ 0 h 584775"/>
              <a:gd name="connsiteX3" fmla="*/ 1812734 w 2517686"/>
              <a:gd name="connsiteY3" fmla="*/ 0 h 584775"/>
              <a:gd name="connsiteX4" fmla="*/ 2517686 w 2517686"/>
              <a:gd name="connsiteY4" fmla="*/ 0 h 584775"/>
              <a:gd name="connsiteX5" fmla="*/ 2517686 w 2517686"/>
              <a:gd name="connsiteY5" fmla="*/ 584775 h 584775"/>
              <a:gd name="connsiteX6" fmla="*/ 1837911 w 2517686"/>
              <a:gd name="connsiteY6" fmla="*/ 584775 h 584775"/>
              <a:gd name="connsiteX7" fmla="*/ 1284020 w 2517686"/>
              <a:gd name="connsiteY7" fmla="*/ 584775 h 584775"/>
              <a:gd name="connsiteX8" fmla="*/ 704952 w 2517686"/>
              <a:gd name="connsiteY8" fmla="*/ 584775 h 584775"/>
              <a:gd name="connsiteX9" fmla="*/ 0 w 2517686"/>
              <a:gd name="connsiteY9" fmla="*/ 584775 h 584775"/>
              <a:gd name="connsiteX10" fmla="*/ 0 w 2517686"/>
              <a:gd name="connsiteY1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7686" h="584775" fill="none" extrusionOk="0">
                <a:moveTo>
                  <a:pt x="0" y="0"/>
                </a:moveTo>
                <a:cubicBezTo>
                  <a:pt x="199828" y="-15252"/>
                  <a:pt x="373892" y="28073"/>
                  <a:pt x="604245" y="0"/>
                </a:cubicBezTo>
                <a:cubicBezTo>
                  <a:pt x="834599" y="-28073"/>
                  <a:pt x="1006228" y="-20077"/>
                  <a:pt x="1183312" y="0"/>
                </a:cubicBezTo>
                <a:cubicBezTo>
                  <a:pt x="1360396" y="20077"/>
                  <a:pt x="1539605" y="18562"/>
                  <a:pt x="1812734" y="0"/>
                </a:cubicBezTo>
                <a:cubicBezTo>
                  <a:pt x="2085863" y="-18562"/>
                  <a:pt x="2270229" y="19986"/>
                  <a:pt x="2517686" y="0"/>
                </a:cubicBezTo>
                <a:cubicBezTo>
                  <a:pt x="2500663" y="240945"/>
                  <a:pt x="2490055" y="430619"/>
                  <a:pt x="2517686" y="584775"/>
                </a:cubicBezTo>
                <a:cubicBezTo>
                  <a:pt x="2280035" y="574922"/>
                  <a:pt x="2045555" y="563478"/>
                  <a:pt x="1837911" y="584775"/>
                </a:cubicBezTo>
                <a:cubicBezTo>
                  <a:pt x="1630267" y="606072"/>
                  <a:pt x="1432905" y="591405"/>
                  <a:pt x="1284020" y="584775"/>
                </a:cubicBezTo>
                <a:cubicBezTo>
                  <a:pt x="1135135" y="578145"/>
                  <a:pt x="976616" y="581304"/>
                  <a:pt x="704952" y="584775"/>
                </a:cubicBezTo>
                <a:cubicBezTo>
                  <a:pt x="433288" y="588246"/>
                  <a:pt x="325430" y="580902"/>
                  <a:pt x="0" y="584775"/>
                </a:cubicBezTo>
                <a:cubicBezTo>
                  <a:pt x="-18588" y="365815"/>
                  <a:pt x="3817" y="142336"/>
                  <a:pt x="0" y="0"/>
                </a:cubicBezTo>
                <a:close/>
              </a:path>
              <a:path w="2517686" h="584775" stroke="0" extrusionOk="0">
                <a:moveTo>
                  <a:pt x="0" y="0"/>
                </a:moveTo>
                <a:cubicBezTo>
                  <a:pt x="180110" y="-31327"/>
                  <a:pt x="340296" y="-31112"/>
                  <a:pt x="679775" y="0"/>
                </a:cubicBezTo>
                <a:cubicBezTo>
                  <a:pt x="1019255" y="31112"/>
                  <a:pt x="1100418" y="-6689"/>
                  <a:pt x="1284020" y="0"/>
                </a:cubicBezTo>
                <a:cubicBezTo>
                  <a:pt x="1467622" y="6689"/>
                  <a:pt x="1764207" y="26095"/>
                  <a:pt x="1913441" y="0"/>
                </a:cubicBezTo>
                <a:cubicBezTo>
                  <a:pt x="2062675" y="-26095"/>
                  <a:pt x="2300679" y="-5316"/>
                  <a:pt x="2517686" y="0"/>
                </a:cubicBezTo>
                <a:cubicBezTo>
                  <a:pt x="2508937" y="230767"/>
                  <a:pt x="2491813" y="329570"/>
                  <a:pt x="2517686" y="584775"/>
                </a:cubicBezTo>
                <a:cubicBezTo>
                  <a:pt x="2224674" y="573921"/>
                  <a:pt x="2200976" y="577915"/>
                  <a:pt x="1913441" y="584775"/>
                </a:cubicBezTo>
                <a:cubicBezTo>
                  <a:pt x="1625906" y="591635"/>
                  <a:pt x="1451163" y="611361"/>
                  <a:pt x="1284020" y="584775"/>
                </a:cubicBezTo>
                <a:cubicBezTo>
                  <a:pt x="1116877" y="558189"/>
                  <a:pt x="839812" y="575646"/>
                  <a:pt x="629422" y="584775"/>
                </a:cubicBezTo>
                <a:cubicBezTo>
                  <a:pt x="419032" y="593904"/>
                  <a:pt x="167414" y="603443"/>
                  <a:pt x="0" y="584775"/>
                </a:cubicBezTo>
                <a:cubicBezTo>
                  <a:pt x="-8983" y="440594"/>
                  <a:pt x="10047" y="180052"/>
                  <a:pt x="0" y="0"/>
                </a:cubicBezTo>
                <a:close/>
              </a:path>
            </a:pathLst>
          </a:custGeom>
          <a:solidFill>
            <a:srgbClr val="FF5A00"/>
          </a:solidFill>
          <a:ln w="38100">
            <a:solidFill>
              <a:srgbClr val="06C1BD"/>
            </a:solidFill>
            <a:extLst>
              <a:ext uri="{C807C97D-BFC1-408E-A445-0C87EB9F89A2}">
                <ask:lineSketchStyleProps xmlns:ask="http://schemas.microsoft.com/office/drawing/2018/sketchyshapes" sd="1348950646">
                  <a:prstGeom prst="rect">
                    <a:avLst/>
                  </a:prstGeom>
                  <ask:type>
                    <ask:lineSketchFreehand/>
                  </ask:type>
                </ask:lineSketchStyleProps>
              </a:ext>
            </a:extLst>
          </a:ln>
        </p:spPr>
        <p:txBody>
          <a:bodyPr wrap="square" rtlCol="0">
            <a:spAutoFit/>
          </a:bodyPr>
          <a:lstStyle/>
          <a:p>
            <a:r>
              <a:rPr lang="en-AU" sz="3200" b="1" dirty="0">
                <a:solidFill>
                  <a:schemeClr val="bg1"/>
                </a:solidFill>
              </a:rPr>
              <a:t>Enlist allies</a:t>
            </a:r>
          </a:p>
        </p:txBody>
      </p:sp>
      <p:sp>
        <p:nvSpPr>
          <p:cNvPr id="7" name="TextBox 6">
            <a:extLst>
              <a:ext uri="{FF2B5EF4-FFF2-40B4-BE49-F238E27FC236}">
                <a16:creationId xmlns:a16="http://schemas.microsoft.com/office/drawing/2014/main" id="{E57CA68C-4110-D8D6-4959-9FA98757FFAF}"/>
              </a:ext>
            </a:extLst>
          </p:cNvPr>
          <p:cNvSpPr txBox="1"/>
          <p:nvPr/>
        </p:nvSpPr>
        <p:spPr>
          <a:xfrm>
            <a:off x="7232440" y="2103289"/>
            <a:ext cx="4306291" cy="1077218"/>
          </a:xfrm>
          <a:custGeom>
            <a:avLst/>
            <a:gdLst>
              <a:gd name="connsiteX0" fmla="*/ 0 w 4306291"/>
              <a:gd name="connsiteY0" fmla="*/ 0 h 1077218"/>
              <a:gd name="connsiteX1" fmla="*/ 658247 w 4306291"/>
              <a:gd name="connsiteY1" fmla="*/ 0 h 1077218"/>
              <a:gd name="connsiteX2" fmla="*/ 1187306 w 4306291"/>
              <a:gd name="connsiteY2" fmla="*/ 0 h 1077218"/>
              <a:gd name="connsiteX3" fmla="*/ 1802490 w 4306291"/>
              <a:gd name="connsiteY3" fmla="*/ 0 h 1077218"/>
              <a:gd name="connsiteX4" fmla="*/ 2460738 w 4306291"/>
              <a:gd name="connsiteY4" fmla="*/ 0 h 1077218"/>
              <a:gd name="connsiteX5" fmla="*/ 2946733 w 4306291"/>
              <a:gd name="connsiteY5" fmla="*/ 0 h 1077218"/>
              <a:gd name="connsiteX6" fmla="*/ 3475792 w 4306291"/>
              <a:gd name="connsiteY6" fmla="*/ 0 h 1077218"/>
              <a:gd name="connsiteX7" fmla="*/ 4306291 w 4306291"/>
              <a:gd name="connsiteY7" fmla="*/ 0 h 1077218"/>
              <a:gd name="connsiteX8" fmla="*/ 4306291 w 4306291"/>
              <a:gd name="connsiteY8" fmla="*/ 506292 h 1077218"/>
              <a:gd name="connsiteX9" fmla="*/ 4306291 w 4306291"/>
              <a:gd name="connsiteY9" fmla="*/ 1077218 h 1077218"/>
              <a:gd name="connsiteX10" fmla="*/ 3777232 w 4306291"/>
              <a:gd name="connsiteY10" fmla="*/ 1077218 h 1077218"/>
              <a:gd name="connsiteX11" fmla="*/ 3291237 w 4306291"/>
              <a:gd name="connsiteY11" fmla="*/ 1077218 h 1077218"/>
              <a:gd name="connsiteX12" fmla="*/ 2632989 w 4306291"/>
              <a:gd name="connsiteY12" fmla="*/ 1077218 h 1077218"/>
              <a:gd name="connsiteX13" fmla="*/ 2060868 w 4306291"/>
              <a:gd name="connsiteY13" fmla="*/ 1077218 h 1077218"/>
              <a:gd name="connsiteX14" fmla="*/ 1574872 w 4306291"/>
              <a:gd name="connsiteY14" fmla="*/ 1077218 h 1077218"/>
              <a:gd name="connsiteX15" fmla="*/ 1088876 w 4306291"/>
              <a:gd name="connsiteY15" fmla="*/ 1077218 h 1077218"/>
              <a:gd name="connsiteX16" fmla="*/ 0 w 4306291"/>
              <a:gd name="connsiteY16" fmla="*/ 1077218 h 1077218"/>
              <a:gd name="connsiteX17" fmla="*/ 0 w 4306291"/>
              <a:gd name="connsiteY17" fmla="*/ 538609 h 1077218"/>
              <a:gd name="connsiteX18" fmla="*/ 0 w 4306291"/>
              <a:gd name="connsiteY18"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6291" h="1077218" fill="none" extrusionOk="0">
                <a:moveTo>
                  <a:pt x="0" y="0"/>
                </a:moveTo>
                <a:cubicBezTo>
                  <a:pt x="180467" y="-4879"/>
                  <a:pt x="383872" y="10447"/>
                  <a:pt x="658247" y="0"/>
                </a:cubicBezTo>
                <a:cubicBezTo>
                  <a:pt x="932622" y="-10447"/>
                  <a:pt x="985910" y="11714"/>
                  <a:pt x="1187306" y="0"/>
                </a:cubicBezTo>
                <a:cubicBezTo>
                  <a:pt x="1388702" y="-11714"/>
                  <a:pt x="1535746" y="6100"/>
                  <a:pt x="1802490" y="0"/>
                </a:cubicBezTo>
                <a:cubicBezTo>
                  <a:pt x="2069234" y="-6100"/>
                  <a:pt x="2254655" y="23211"/>
                  <a:pt x="2460738" y="0"/>
                </a:cubicBezTo>
                <a:cubicBezTo>
                  <a:pt x="2666821" y="-23211"/>
                  <a:pt x="2721515" y="-15155"/>
                  <a:pt x="2946733" y="0"/>
                </a:cubicBezTo>
                <a:cubicBezTo>
                  <a:pt x="3171951" y="15155"/>
                  <a:pt x="3263044" y="25597"/>
                  <a:pt x="3475792" y="0"/>
                </a:cubicBezTo>
                <a:cubicBezTo>
                  <a:pt x="3688540" y="-25597"/>
                  <a:pt x="4018949" y="-29555"/>
                  <a:pt x="4306291" y="0"/>
                </a:cubicBezTo>
                <a:cubicBezTo>
                  <a:pt x="4307811" y="151774"/>
                  <a:pt x="4284748" y="279228"/>
                  <a:pt x="4306291" y="506292"/>
                </a:cubicBezTo>
                <a:cubicBezTo>
                  <a:pt x="4327834" y="733356"/>
                  <a:pt x="4282650" y="810046"/>
                  <a:pt x="4306291" y="1077218"/>
                </a:cubicBezTo>
                <a:cubicBezTo>
                  <a:pt x="4182453" y="1084971"/>
                  <a:pt x="4019802" y="1064070"/>
                  <a:pt x="3777232" y="1077218"/>
                </a:cubicBezTo>
                <a:cubicBezTo>
                  <a:pt x="3534662" y="1090366"/>
                  <a:pt x="3522202" y="1076424"/>
                  <a:pt x="3291237" y="1077218"/>
                </a:cubicBezTo>
                <a:cubicBezTo>
                  <a:pt x="3060273" y="1078012"/>
                  <a:pt x="2935309" y="1076200"/>
                  <a:pt x="2632989" y="1077218"/>
                </a:cubicBezTo>
                <a:cubicBezTo>
                  <a:pt x="2330669" y="1078236"/>
                  <a:pt x="2178476" y="1097523"/>
                  <a:pt x="2060868" y="1077218"/>
                </a:cubicBezTo>
                <a:cubicBezTo>
                  <a:pt x="1943260" y="1056913"/>
                  <a:pt x="1785384" y="1076250"/>
                  <a:pt x="1574872" y="1077218"/>
                </a:cubicBezTo>
                <a:cubicBezTo>
                  <a:pt x="1364360" y="1078186"/>
                  <a:pt x="1222877" y="1081369"/>
                  <a:pt x="1088876" y="1077218"/>
                </a:cubicBezTo>
                <a:cubicBezTo>
                  <a:pt x="954875" y="1073067"/>
                  <a:pt x="333431" y="1033334"/>
                  <a:pt x="0" y="1077218"/>
                </a:cubicBezTo>
                <a:cubicBezTo>
                  <a:pt x="1011" y="906340"/>
                  <a:pt x="10565" y="799029"/>
                  <a:pt x="0" y="538609"/>
                </a:cubicBezTo>
                <a:cubicBezTo>
                  <a:pt x="-10565" y="278189"/>
                  <a:pt x="-1198" y="161654"/>
                  <a:pt x="0" y="0"/>
                </a:cubicBezTo>
                <a:close/>
              </a:path>
              <a:path w="4306291" h="1077218" stroke="0" extrusionOk="0">
                <a:moveTo>
                  <a:pt x="0" y="0"/>
                </a:moveTo>
                <a:cubicBezTo>
                  <a:pt x="248774" y="-28178"/>
                  <a:pt x="414737" y="-17175"/>
                  <a:pt x="572122" y="0"/>
                </a:cubicBezTo>
                <a:cubicBezTo>
                  <a:pt x="729507" y="17175"/>
                  <a:pt x="844517" y="-13723"/>
                  <a:pt x="1101180" y="0"/>
                </a:cubicBezTo>
                <a:cubicBezTo>
                  <a:pt x="1357843" y="13723"/>
                  <a:pt x="1444096" y="18050"/>
                  <a:pt x="1673302" y="0"/>
                </a:cubicBezTo>
                <a:cubicBezTo>
                  <a:pt x="1902508" y="-18050"/>
                  <a:pt x="2113213" y="-897"/>
                  <a:pt x="2331549" y="0"/>
                </a:cubicBezTo>
                <a:cubicBezTo>
                  <a:pt x="2549885" y="897"/>
                  <a:pt x="2733708" y="-16503"/>
                  <a:pt x="2989796" y="0"/>
                </a:cubicBezTo>
                <a:cubicBezTo>
                  <a:pt x="3245884" y="16503"/>
                  <a:pt x="3431187" y="-9975"/>
                  <a:pt x="3561918" y="0"/>
                </a:cubicBezTo>
                <a:cubicBezTo>
                  <a:pt x="3692649" y="9975"/>
                  <a:pt x="4065452" y="31095"/>
                  <a:pt x="4306291" y="0"/>
                </a:cubicBezTo>
                <a:cubicBezTo>
                  <a:pt x="4309229" y="108456"/>
                  <a:pt x="4322446" y="324808"/>
                  <a:pt x="4306291" y="506292"/>
                </a:cubicBezTo>
                <a:cubicBezTo>
                  <a:pt x="4290136" y="687776"/>
                  <a:pt x="4306607" y="935305"/>
                  <a:pt x="4306291" y="1077218"/>
                </a:cubicBezTo>
                <a:cubicBezTo>
                  <a:pt x="4092567" y="1087020"/>
                  <a:pt x="4013260" y="1097421"/>
                  <a:pt x="3820295" y="1077218"/>
                </a:cubicBezTo>
                <a:cubicBezTo>
                  <a:pt x="3627330" y="1057015"/>
                  <a:pt x="3455164" y="1087267"/>
                  <a:pt x="3162048" y="1077218"/>
                </a:cubicBezTo>
                <a:cubicBezTo>
                  <a:pt x="2868932" y="1067169"/>
                  <a:pt x="2800158" y="1089660"/>
                  <a:pt x="2546864" y="1077218"/>
                </a:cubicBezTo>
                <a:cubicBezTo>
                  <a:pt x="2293570" y="1064776"/>
                  <a:pt x="2196751" y="1102244"/>
                  <a:pt x="2017805" y="1077218"/>
                </a:cubicBezTo>
                <a:cubicBezTo>
                  <a:pt x="1838859" y="1052192"/>
                  <a:pt x="1646777" y="1053696"/>
                  <a:pt x="1359558" y="1077218"/>
                </a:cubicBezTo>
                <a:cubicBezTo>
                  <a:pt x="1072339" y="1100740"/>
                  <a:pt x="1007843" y="1064535"/>
                  <a:pt x="873562" y="1077218"/>
                </a:cubicBezTo>
                <a:cubicBezTo>
                  <a:pt x="739281" y="1089901"/>
                  <a:pt x="317980" y="1082395"/>
                  <a:pt x="0" y="1077218"/>
                </a:cubicBezTo>
                <a:cubicBezTo>
                  <a:pt x="-7919" y="879046"/>
                  <a:pt x="26741" y="767437"/>
                  <a:pt x="0" y="517065"/>
                </a:cubicBezTo>
                <a:cubicBezTo>
                  <a:pt x="-26741" y="266693"/>
                  <a:pt x="11678" y="150678"/>
                  <a:pt x="0" y="0"/>
                </a:cubicBezTo>
                <a:close/>
              </a:path>
            </a:pathLst>
          </a:custGeom>
          <a:solidFill>
            <a:srgbClr val="FF5A00"/>
          </a:solidFill>
          <a:ln w="38100">
            <a:solidFill>
              <a:srgbClr val="06C1BD"/>
            </a:solidFill>
            <a:extLst>
              <a:ext uri="{C807C97D-BFC1-408E-A445-0C87EB9F89A2}">
                <ask:lineSketchStyleProps xmlns:ask="http://schemas.microsoft.com/office/drawing/2018/sketchyshapes" sd="429479670">
                  <a:prstGeom prst="rect">
                    <a:avLst/>
                  </a:prstGeom>
                  <ask:type>
                    <ask:lineSketchFreehand/>
                  </ask:type>
                </ask:lineSketchStyleProps>
              </a:ext>
            </a:extLst>
          </a:ln>
        </p:spPr>
        <p:txBody>
          <a:bodyPr wrap="square" rtlCol="0">
            <a:spAutoFit/>
          </a:bodyPr>
          <a:lstStyle/>
          <a:p>
            <a:r>
              <a:rPr lang="en-AU" sz="3200" b="1" dirty="0">
                <a:solidFill>
                  <a:schemeClr val="bg1"/>
                </a:solidFill>
              </a:rPr>
              <a:t>Foster whole-of-workforce understanding</a:t>
            </a:r>
          </a:p>
        </p:txBody>
      </p:sp>
      <p:sp>
        <p:nvSpPr>
          <p:cNvPr id="8" name="TextBox 7">
            <a:extLst>
              <a:ext uri="{FF2B5EF4-FFF2-40B4-BE49-F238E27FC236}">
                <a16:creationId xmlns:a16="http://schemas.microsoft.com/office/drawing/2014/main" id="{229132E9-3B22-4428-1FB7-B9C92B390259}"/>
              </a:ext>
            </a:extLst>
          </p:cNvPr>
          <p:cNvSpPr txBox="1"/>
          <p:nvPr/>
        </p:nvSpPr>
        <p:spPr>
          <a:xfrm>
            <a:off x="8157125" y="4460838"/>
            <a:ext cx="3320638" cy="1077218"/>
          </a:xfrm>
          <a:custGeom>
            <a:avLst/>
            <a:gdLst>
              <a:gd name="connsiteX0" fmla="*/ 0 w 3320638"/>
              <a:gd name="connsiteY0" fmla="*/ 0 h 1077218"/>
              <a:gd name="connsiteX1" fmla="*/ 564508 w 3320638"/>
              <a:gd name="connsiteY1" fmla="*/ 0 h 1077218"/>
              <a:gd name="connsiteX2" fmla="*/ 1162223 w 3320638"/>
              <a:gd name="connsiteY2" fmla="*/ 0 h 1077218"/>
              <a:gd name="connsiteX3" fmla="*/ 1826351 w 3320638"/>
              <a:gd name="connsiteY3" fmla="*/ 0 h 1077218"/>
              <a:gd name="connsiteX4" fmla="*/ 2523685 w 3320638"/>
              <a:gd name="connsiteY4" fmla="*/ 0 h 1077218"/>
              <a:gd name="connsiteX5" fmla="*/ 3320638 w 3320638"/>
              <a:gd name="connsiteY5" fmla="*/ 0 h 1077218"/>
              <a:gd name="connsiteX6" fmla="*/ 3320638 w 3320638"/>
              <a:gd name="connsiteY6" fmla="*/ 517065 h 1077218"/>
              <a:gd name="connsiteX7" fmla="*/ 3320638 w 3320638"/>
              <a:gd name="connsiteY7" fmla="*/ 1077218 h 1077218"/>
              <a:gd name="connsiteX8" fmla="*/ 2689717 w 3320638"/>
              <a:gd name="connsiteY8" fmla="*/ 1077218 h 1077218"/>
              <a:gd name="connsiteX9" fmla="*/ 1959176 w 3320638"/>
              <a:gd name="connsiteY9" fmla="*/ 1077218 h 1077218"/>
              <a:gd name="connsiteX10" fmla="*/ 1228636 w 3320638"/>
              <a:gd name="connsiteY10" fmla="*/ 1077218 h 1077218"/>
              <a:gd name="connsiteX11" fmla="*/ 597715 w 3320638"/>
              <a:gd name="connsiteY11" fmla="*/ 1077218 h 1077218"/>
              <a:gd name="connsiteX12" fmla="*/ 0 w 3320638"/>
              <a:gd name="connsiteY12" fmla="*/ 1077218 h 1077218"/>
              <a:gd name="connsiteX13" fmla="*/ 0 w 3320638"/>
              <a:gd name="connsiteY13" fmla="*/ 549381 h 1077218"/>
              <a:gd name="connsiteX14" fmla="*/ 0 w 3320638"/>
              <a:gd name="connsiteY14"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0638" h="1077218" fill="none" extrusionOk="0">
                <a:moveTo>
                  <a:pt x="0" y="0"/>
                </a:moveTo>
                <a:cubicBezTo>
                  <a:pt x="276310" y="20586"/>
                  <a:pt x="381356" y="22757"/>
                  <a:pt x="564508" y="0"/>
                </a:cubicBezTo>
                <a:cubicBezTo>
                  <a:pt x="747660" y="-22757"/>
                  <a:pt x="977354" y="11675"/>
                  <a:pt x="1162223" y="0"/>
                </a:cubicBezTo>
                <a:cubicBezTo>
                  <a:pt x="1347093" y="-11675"/>
                  <a:pt x="1593714" y="-7270"/>
                  <a:pt x="1826351" y="0"/>
                </a:cubicBezTo>
                <a:cubicBezTo>
                  <a:pt x="2058988" y="7270"/>
                  <a:pt x="2272993" y="-30583"/>
                  <a:pt x="2523685" y="0"/>
                </a:cubicBezTo>
                <a:cubicBezTo>
                  <a:pt x="2774377" y="30583"/>
                  <a:pt x="2924361" y="29618"/>
                  <a:pt x="3320638" y="0"/>
                </a:cubicBezTo>
                <a:cubicBezTo>
                  <a:pt x="3296384" y="172371"/>
                  <a:pt x="3330900" y="355404"/>
                  <a:pt x="3320638" y="517065"/>
                </a:cubicBezTo>
                <a:cubicBezTo>
                  <a:pt x="3310376" y="678727"/>
                  <a:pt x="3337531" y="821030"/>
                  <a:pt x="3320638" y="1077218"/>
                </a:cubicBezTo>
                <a:cubicBezTo>
                  <a:pt x="3019284" y="1056824"/>
                  <a:pt x="2821840" y="1059091"/>
                  <a:pt x="2689717" y="1077218"/>
                </a:cubicBezTo>
                <a:cubicBezTo>
                  <a:pt x="2557594" y="1095345"/>
                  <a:pt x="2271793" y="1080636"/>
                  <a:pt x="1959176" y="1077218"/>
                </a:cubicBezTo>
                <a:cubicBezTo>
                  <a:pt x="1646559" y="1073800"/>
                  <a:pt x="1540935" y="1083836"/>
                  <a:pt x="1228636" y="1077218"/>
                </a:cubicBezTo>
                <a:cubicBezTo>
                  <a:pt x="916337" y="1070600"/>
                  <a:pt x="854124" y="1083016"/>
                  <a:pt x="597715" y="1077218"/>
                </a:cubicBezTo>
                <a:cubicBezTo>
                  <a:pt x="341306" y="1071420"/>
                  <a:pt x="152690" y="1103021"/>
                  <a:pt x="0" y="1077218"/>
                </a:cubicBezTo>
                <a:cubicBezTo>
                  <a:pt x="-24988" y="910633"/>
                  <a:pt x="-19001" y="716220"/>
                  <a:pt x="0" y="549381"/>
                </a:cubicBezTo>
                <a:cubicBezTo>
                  <a:pt x="19001" y="382542"/>
                  <a:pt x="16122" y="215265"/>
                  <a:pt x="0" y="0"/>
                </a:cubicBezTo>
                <a:close/>
              </a:path>
              <a:path w="3320638" h="1077218" stroke="0" extrusionOk="0">
                <a:moveTo>
                  <a:pt x="0" y="0"/>
                </a:moveTo>
                <a:cubicBezTo>
                  <a:pt x="306319" y="36240"/>
                  <a:pt x="467737" y="23667"/>
                  <a:pt x="730540" y="0"/>
                </a:cubicBezTo>
                <a:cubicBezTo>
                  <a:pt x="993343" y="-23667"/>
                  <a:pt x="1113122" y="-30701"/>
                  <a:pt x="1394668" y="0"/>
                </a:cubicBezTo>
                <a:cubicBezTo>
                  <a:pt x="1676214" y="30701"/>
                  <a:pt x="1797030" y="-21112"/>
                  <a:pt x="1959176" y="0"/>
                </a:cubicBezTo>
                <a:cubicBezTo>
                  <a:pt x="2121322" y="21112"/>
                  <a:pt x="2473340" y="-17899"/>
                  <a:pt x="2689717" y="0"/>
                </a:cubicBezTo>
                <a:cubicBezTo>
                  <a:pt x="2906094" y="17899"/>
                  <a:pt x="3161090" y="-23624"/>
                  <a:pt x="3320638" y="0"/>
                </a:cubicBezTo>
                <a:cubicBezTo>
                  <a:pt x="3343490" y="104850"/>
                  <a:pt x="3297186" y="324515"/>
                  <a:pt x="3320638" y="506292"/>
                </a:cubicBezTo>
                <a:cubicBezTo>
                  <a:pt x="3344090" y="688069"/>
                  <a:pt x="3322287" y="865941"/>
                  <a:pt x="3320638" y="1077218"/>
                </a:cubicBezTo>
                <a:cubicBezTo>
                  <a:pt x="3108608" y="1086548"/>
                  <a:pt x="2831456" y="1077864"/>
                  <a:pt x="2689717" y="1077218"/>
                </a:cubicBezTo>
                <a:cubicBezTo>
                  <a:pt x="2547978" y="1076572"/>
                  <a:pt x="2336559" y="1078201"/>
                  <a:pt x="2092002" y="1077218"/>
                </a:cubicBezTo>
                <a:cubicBezTo>
                  <a:pt x="1847445" y="1076235"/>
                  <a:pt x="1750781" y="1064836"/>
                  <a:pt x="1427874" y="1077218"/>
                </a:cubicBezTo>
                <a:cubicBezTo>
                  <a:pt x="1104967" y="1089600"/>
                  <a:pt x="1029732" y="1100396"/>
                  <a:pt x="796953" y="1077218"/>
                </a:cubicBezTo>
                <a:cubicBezTo>
                  <a:pt x="564174" y="1054040"/>
                  <a:pt x="352435" y="1087049"/>
                  <a:pt x="0" y="1077218"/>
                </a:cubicBezTo>
                <a:cubicBezTo>
                  <a:pt x="6078" y="887438"/>
                  <a:pt x="-1908" y="779528"/>
                  <a:pt x="0" y="560153"/>
                </a:cubicBezTo>
                <a:cubicBezTo>
                  <a:pt x="1908" y="340779"/>
                  <a:pt x="-4915" y="266047"/>
                  <a:pt x="0" y="0"/>
                </a:cubicBezTo>
                <a:close/>
              </a:path>
            </a:pathLst>
          </a:custGeom>
          <a:solidFill>
            <a:srgbClr val="FF5A00"/>
          </a:solidFill>
          <a:ln w="38100">
            <a:solidFill>
              <a:srgbClr val="06C1BD"/>
            </a:solidFill>
            <a:extLst>
              <a:ext uri="{C807C97D-BFC1-408E-A445-0C87EB9F89A2}">
                <ask:lineSketchStyleProps xmlns:ask="http://schemas.microsoft.com/office/drawing/2018/sketchyshapes" sd="467022928">
                  <a:prstGeom prst="rect">
                    <a:avLst/>
                  </a:prstGeom>
                  <ask:type>
                    <ask:lineSketchFreehand/>
                  </ask:type>
                </ask:lineSketchStyleProps>
              </a:ext>
            </a:extLst>
          </a:ln>
        </p:spPr>
        <p:txBody>
          <a:bodyPr wrap="square" rtlCol="0">
            <a:spAutoFit/>
          </a:bodyPr>
          <a:lstStyle/>
          <a:p>
            <a:r>
              <a:rPr lang="en-AU" sz="3200" b="1" dirty="0">
                <a:solidFill>
                  <a:schemeClr val="bg1"/>
                </a:solidFill>
              </a:rPr>
              <a:t>Test and challenge assumptions</a:t>
            </a:r>
          </a:p>
        </p:txBody>
      </p:sp>
      <p:sp>
        <p:nvSpPr>
          <p:cNvPr id="9" name="TextBox 8">
            <a:extLst>
              <a:ext uri="{FF2B5EF4-FFF2-40B4-BE49-F238E27FC236}">
                <a16:creationId xmlns:a16="http://schemas.microsoft.com/office/drawing/2014/main" id="{0792DC1B-3991-C989-BBA4-724424B05789}"/>
              </a:ext>
            </a:extLst>
          </p:cNvPr>
          <p:cNvSpPr txBox="1"/>
          <p:nvPr/>
        </p:nvSpPr>
        <p:spPr>
          <a:xfrm>
            <a:off x="3087157" y="3420537"/>
            <a:ext cx="4499814" cy="1569660"/>
          </a:xfrm>
          <a:custGeom>
            <a:avLst/>
            <a:gdLst>
              <a:gd name="connsiteX0" fmla="*/ 0 w 4499814"/>
              <a:gd name="connsiteY0" fmla="*/ 0 h 1569660"/>
              <a:gd name="connsiteX1" fmla="*/ 642831 w 4499814"/>
              <a:gd name="connsiteY1" fmla="*/ 0 h 1569660"/>
              <a:gd name="connsiteX2" fmla="*/ 1285661 w 4499814"/>
              <a:gd name="connsiteY2" fmla="*/ 0 h 1569660"/>
              <a:gd name="connsiteX3" fmla="*/ 2018488 w 4499814"/>
              <a:gd name="connsiteY3" fmla="*/ 0 h 1569660"/>
              <a:gd name="connsiteX4" fmla="*/ 2526324 w 4499814"/>
              <a:gd name="connsiteY4" fmla="*/ 0 h 1569660"/>
              <a:gd name="connsiteX5" fmla="*/ 3214153 w 4499814"/>
              <a:gd name="connsiteY5" fmla="*/ 0 h 1569660"/>
              <a:gd name="connsiteX6" fmla="*/ 3811985 w 4499814"/>
              <a:gd name="connsiteY6" fmla="*/ 0 h 1569660"/>
              <a:gd name="connsiteX7" fmla="*/ 4499814 w 4499814"/>
              <a:gd name="connsiteY7" fmla="*/ 0 h 1569660"/>
              <a:gd name="connsiteX8" fmla="*/ 4499814 w 4499814"/>
              <a:gd name="connsiteY8" fmla="*/ 554613 h 1569660"/>
              <a:gd name="connsiteX9" fmla="*/ 4499814 w 4499814"/>
              <a:gd name="connsiteY9" fmla="*/ 1046440 h 1569660"/>
              <a:gd name="connsiteX10" fmla="*/ 4499814 w 4499814"/>
              <a:gd name="connsiteY10" fmla="*/ 1569660 h 1569660"/>
              <a:gd name="connsiteX11" fmla="*/ 3901982 w 4499814"/>
              <a:gd name="connsiteY11" fmla="*/ 1569660 h 1569660"/>
              <a:gd name="connsiteX12" fmla="*/ 3169155 w 4499814"/>
              <a:gd name="connsiteY12" fmla="*/ 1569660 h 1569660"/>
              <a:gd name="connsiteX13" fmla="*/ 2481326 w 4499814"/>
              <a:gd name="connsiteY13" fmla="*/ 1569660 h 1569660"/>
              <a:gd name="connsiteX14" fmla="*/ 1973490 w 4499814"/>
              <a:gd name="connsiteY14" fmla="*/ 1569660 h 1569660"/>
              <a:gd name="connsiteX15" fmla="*/ 1285661 w 4499814"/>
              <a:gd name="connsiteY15" fmla="*/ 1569660 h 1569660"/>
              <a:gd name="connsiteX16" fmla="*/ 597832 w 4499814"/>
              <a:gd name="connsiteY16" fmla="*/ 1569660 h 1569660"/>
              <a:gd name="connsiteX17" fmla="*/ 0 w 4499814"/>
              <a:gd name="connsiteY17" fmla="*/ 1569660 h 1569660"/>
              <a:gd name="connsiteX18" fmla="*/ 0 w 4499814"/>
              <a:gd name="connsiteY18" fmla="*/ 1062137 h 1569660"/>
              <a:gd name="connsiteX19" fmla="*/ 0 w 4499814"/>
              <a:gd name="connsiteY19" fmla="*/ 554613 h 1569660"/>
              <a:gd name="connsiteX20" fmla="*/ 0 w 4499814"/>
              <a:gd name="connsiteY2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99814" h="1569660" fill="none" extrusionOk="0">
                <a:moveTo>
                  <a:pt x="0" y="0"/>
                </a:moveTo>
                <a:cubicBezTo>
                  <a:pt x="282939" y="23584"/>
                  <a:pt x="483861" y="-29188"/>
                  <a:pt x="642831" y="0"/>
                </a:cubicBezTo>
                <a:cubicBezTo>
                  <a:pt x="801801" y="29188"/>
                  <a:pt x="1114445" y="-12807"/>
                  <a:pt x="1285661" y="0"/>
                </a:cubicBezTo>
                <a:cubicBezTo>
                  <a:pt x="1456877" y="12807"/>
                  <a:pt x="1846040" y="13707"/>
                  <a:pt x="2018488" y="0"/>
                </a:cubicBezTo>
                <a:cubicBezTo>
                  <a:pt x="2190936" y="-13707"/>
                  <a:pt x="2368734" y="-25183"/>
                  <a:pt x="2526324" y="0"/>
                </a:cubicBezTo>
                <a:cubicBezTo>
                  <a:pt x="2683914" y="25183"/>
                  <a:pt x="3009990" y="-6989"/>
                  <a:pt x="3214153" y="0"/>
                </a:cubicBezTo>
                <a:cubicBezTo>
                  <a:pt x="3418316" y="6989"/>
                  <a:pt x="3643194" y="-17638"/>
                  <a:pt x="3811985" y="0"/>
                </a:cubicBezTo>
                <a:cubicBezTo>
                  <a:pt x="3980776" y="17638"/>
                  <a:pt x="4189540" y="-23840"/>
                  <a:pt x="4499814" y="0"/>
                </a:cubicBezTo>
                <a:cubicBezTo>
                  <a:pt x="4512537" y="172967"/>
                  <a:pt x="4502129" y="384880"/>
                  <a:pt x="4499814" y="554613"/>
                </a:cubicBezTo>
                <a:cubicBezTo>
                  <a:pt x="4497499" y="724346"/>
                  <a:pt x="4523080" y="830423"/>
                  <a:pt x="4499814" y="1046440"/>
                </a:cubicBezTo>
                <a:cubicBezTo>
                  <a:pt x="4476548" y="1262457"/>
                  <a:pt x="4523068" y="1365210"/>
                  <a:pt x="4499814" y="1569660"/>
                </a:cubicBezTo>
                <a:cubicBezTo>
                  <a:pt x="4245685" y="1568025"/>
                  <a:pt x="4188510" y="1578057"/>
                  <a:pt x="3901982" y="1569660"/>
                </a:cubicBezTo>
                <a:cubicBezTo>
                  <a:pt x="3615454" y="1561263"/>
                  <a:pt x="3372603" y="1596423"/>
                  <a:pt x="3169155" y="1569660"/>
                </a:cubicBezTo>
                <a:cubicBezTo>
                  <a:pt x="2965707" y="1542897"/>
                  <a:pt x="2749427" y="1599543"/>
                  <a:pt x="2481326" y="1569660"/>
                </a:cubicBezTo>
                <a:cubicBezTo>
                  <a:pt x="2213225" y="1539777"/>
                  <a:pt x="2223838" y="1561697"/>
                  <a:pt x="1973490" y="1569660"/>
                </a:cubicBezTo>
                <a:cubicBezTo>
                  <a:pt x="1723142" y="1577623"/>
                  <a:pt x="1491622" y="1572644"/>
                  <a:pt x="1285661" y="1569660"/>
                </a:cubicBezTo>
                <a:cubicBezTo>
                  <a:pt x="1079700" y="1566676"/>
                  <a:pt x="921716" y="1577960"/>
                  <a:pt x="597832" y="1569660"/>
                </a:cubicBezTo>
                <a:cubicBezTo>
                  <a:pt x="273948" y="1561360"/>
                  <a:pt x="152798" y="1557275"/>
                  <a:pt x="0" y="1569660"/>
                </a:cubicBezTo>
                <a:cubicBezTo>
                  <a:pt x="8987" y="1431090"/>
                  <a:pt x="-7096" y="1227568"/>
                  <a:pt x="0" y="1062137"/>
                </a:cubicBezTo>
                <a:cubicBezTo>
                  <a:pt x="7096" y="896706"/>
                  <a:pt x="-17461" y="723331"/>
                  <a:pt x="0" y="554613"/>
                </a:cubicBezTo>
                <a:cubicBezTo>
                  <a:pt x="17461" y="385895"/>
                  <a:pt x="2097" y="253830"/>
                  <a:pt x="0" y="0"/>
                </a:cubicBezTo>
                <a:close/>
              </a:path>
              <a:path w="4499814" h="1569660" stroke="0" extrusionOk="0">
                <a:moveTo>
                  <a:pt x="0" y="0"/>
                </a:moveTo>
                <a:cubicBezTo>
                  <a:pt x="127921" y="-1913"/>
                  <a:pt x="303131" y="-17216"/>
                  <a:pt x="552834" y="0"/>
                </a:cubicBezTo>
                <a:cubicBezTo>
                  <a:pt x="802537" y="17216"/>
                  <a:pt x="923357" y="-18344"/>
                  <a:pt x="1060670" y="0"/>
                </a:cubicBezTo>
                <a:cubicBezTo>
                  <a:pt x="1197983" y="18344"/>
                  <a:pt x="1546859" y="18898"/>
                  <a:pt x="1793497" y="0"/>
                </a:cubicBezTo>
                <a:cubicBezTo>
                  <a:pt x="2040135" y="-18898"/>
                  <a:pt x="2144732" y="6674"/>
                  <a:pt x="2301333" y="0"/>
                </a:cubicBezTo>
                <a:cubicBezTo>
                  <a:pt x="2457934" y="-6674"/>
                  <a:pt x="2738798" y="-13794"/>
                  <a:pt x="2944164" y="0"/>
                </a:cubicBezTo>
                <a:cubicBezTo>
                  <a:pt x="3149530" y="13794"/>
                  <a:pt x="3374005" y="-19020"/>
                  <a:pt x="3586995" y="0"/>
                </a:cubicBezTo>
                <a:cubicBezTo>
                  <a:pt x="3799985" y="19020"/>
                  <a:pt x="4124127" y="8746"/>
                  <a:pt x="4499814" y="0"/>
                </a:cubicBezTo>
                <a:cubicBezTo>
                  <a:pt x="4478967" y="183762"/>
                  <a:pt x="4506619" y="273162"/>
                  <a:pt x="4499814" y="476130"/>
                </a:cubicBezTo>
                <a:cubicBezTo>
                  <a:pt x="4493010" y="679098"/>
                  <a:pt x="4500779" y="865881"/>
                  <a:pt x="4499814" y="1015047"/>
                </a:cubicBezTo>
                <a:cubicBezTo>
                  <a:pt x="4498849" y="1164213"/>
                  <a:pt x="4507171" y="1447842"/>
                  <a:pt x="4499814" y="1569660"/>
                </a:cubicBezTo>
                <a:cubicBezTo>
                  <a:pt x="4331310" y="1555845"/>
                  <a:pt x="4205220" y="1581366"/>
                  <a:pt x="3991978" y="1569660"/>
                </a:cubicBezTo>
                <a:cubicBezTo>
                  <a:pt x="3778736" y="1557954"/>
                  <a:pt x="3479239" y="1578378"/>
                  <a:pt x="3349147" y="1569660"/>
                </a:cubicBezTo>
                <a:cubicBezTo>
                  <a:pt x="3219055" y="1560942"/>
                  <a:pt x="2897810" y="1583999"/>
                  <a:pt x="2751315" y="1569660"/>
                </a:cubicBezTo>
                <a:cubicBezTo>
                  <a:pt x="2604820" y="1555321"/>
                  <a:pt x="2411865" y="1592751"/>
                  <a:pt x="2243479" y="1569660"/>
                </a:cubicBezTo>
                <a:cubicBezTo>
                  <a:pt x="2075093" y="1546569"/>
                  <a:pt x="1759087" y="1575938"/>
                  <a:pt x="1555650" y="1569660"/>
                </a:cubicBezTo>
                <a:cubicBezTo>
                  <a:pt x="1352213" y="1563382"/>
                  <a:pt x="1041285" y="1560938"/>
                  <a:pt x="867821" y="1569660"/>
                </a:cubicBezTo>
                <a:cubicBezTo>
                  <a:pt x="694357" y="1578382"/>
                  <a:pt x="186743" y="1571820"/>
                  <a:pt x="0" y="1569660"/>
                </a:cubicBezTo>
                <a:cubicBezTo>
                  <a:pt x="15057" y="1444302"/>
                  <a:pt x="-12632" y="1277707"/>
                  <a:pt x="0" y="1077833"/>
                </a:cubicBezTo>
                <a:cubicBezTo>
                  <a:pt x="12632" y="877959"/>
                  <a:pt x="19460" y="709395"/>
                  <a:pt x="0" y="538917"/>
                </a:cubicBezTo>
                <a:cubicBezTo>
                  <a:pt x="-19460" y="368439"/>
                  <a:pt x="-16616" y="140539"/>
                  <a:pt x="0" y="0"/>
                </a:cubicBezTo>
                <a:close/>
              </a:path>
            </a:pathLst>
          </a:custGeom>
          <a:solidFill>
            <a:srgbClr val="FF5A00"/>
          </a:solidFill>
          <a:ln w="38100">
            <a:solidFill>
              <a:srgbClr val="06C1BD"/>
            </a:solidFill>
            <a:extLst>
              <a:ext uri="{C807C97D-BFC1-408E-A445-0C87EB9F89A2}">
                <ask:lineSketchStyleProps xmlns:ask="http://schemas.microsoft.com/office/drawing/2018/sketchyshapes" sd="1773200618">
                  <a:prstGeom prst="rect">
                    <a:avLst/>
                  </a:prstGeom>
                  <ask:type>
                    <ask:lineSketchFreehand/>
                  </ask:type>
                </ask:lineSketchStyleProps>
              </a:ext>
            </a:extLst>
          </a:ln>
        </p:spPr>
        <p:txBody>
          <a:bodyPr wrap="square" rtlCol="0">
            <a:spAutoFit/>
          </a:bodyPr>
          <a:lstStyle/>
          <a:p>
            <a:r>
              <a:rPr lang="en-AU" sz="3200" b="1" dirty="0">
                <a:solidFill>
                  <a:schemeClr val="bg1"/>
                </a:solidFill>
              </a:rPr>
              <a:t>Highlight the benefits when LLE is well understood and supported</a:t>
            </a:r>
          </a:p>
        </p:txBody>
      </p:sp>
      <p:sp>
        <p:nvSpPr>
          <p:cNvPr id="10" name="TextBox 9">
            <a:extLst>
              <a:ext uri="{FF2B5EF4-FFF2-40B4-BE49-F238E27FC236}">
                <a16:creationId xmlns:a16="http://schemas.microsoft.com/office/drawing/2014/main" id="{55C4A791-5C7E-74FA-CF3C-78C4802BED51}"/>
              </a:ext>
            </a:extLst>
          </p:cNvPr>
          <p:cNvSpPr txBox="1"/>
          <p:nvPr/>
        </p:nvSpPr>
        <p:spPr>
          <a:xfrm>
            <a:off x="3298460" y="1694285"/>
            <a:ext cx="3607303" cy="1077218"/>
          </a:xfrm>
          <a:custGeom>
            <a:avLst/>
            <a:gdLst>
              <a:gd name="connsiteX0" fmla="*/ 0 w 3607303"/>
              <a:gd name="connsiteY0" fmla="*/ 0 h 1077218"/>
              <a:gd name="connsiteX1" fmla="*/ 529071 w 3607303"/>
              <a:gd name="connsiteY1" fmla="*/ 0 h 1077218"/>
              <a:gd name="connsiteX2" fmla="*/ 1166361 w 3607303"/>
              <a:gd name="connsiteY2" fmla="*/ 0 h 1077218"/>
              <a:gd name="connsiteX3" fmla="*/ 1731505 w 3607303"/>
              <a:gd name="connsiteY3" fmla="*/ 0 h 1077218"/>
              <a:gd name="connsiteX4" fmla="*/ 2368796 w 3607303"/>
              <a:gd name="connsiteY4" fmla="*/ 0 h 1077218"/>
              <a:gd name="connsiteX5" fmla="*/ 3006086 w 3607303"/>
              <a:gd name="connsiteY5" fmla="*/ 0 h 1077218"/>
              <a:gd name="connsiteX6" fmla="*/ 3607303 w 3607303"/>
              <a:gd name="connsiteY6" fmla="*/ 0 h 1077218"/>
              <a:gd name="connsiteX7" fmla="*/ 3607303 w 3607303"/>
              <a:gd name="connsiteY7" fmla="*/ 538609 h 1077218"/>
              <a:gd name="connsiteX8" fmla="*/ 3607303 w 3607303"/>
              <a:gd name="connsiteY8" fmla="*/ 1077218 h 1077218"/>
              <a:gd name="connsiteX9" fmla="*/ 2970013 w 3607303"/>
              <a:gd name="connsiteY9" fmla="*/ 1077218 h 1077218"/>
              <a:gd name="connsiteX10" fmla="*/ 2332723 w 3607303"/>
              <a:gd name="connsiteY10" fmla="*/ 1077218 h 1077218"/>
              <a:gd name="connsiteX11" fmla="*/ 1803652 w 3607303"/>
              <a:gd name="connsiteY11" fmla="*/ 1077218 h 1077218"/>
              <a:gd name="connsiteX12" fmla="*/ 1130288 w 3607303"/>
              <a:gd name="connsiteY12" fmla="*/ 1077218 h 1077218"/>
              <a:gd name="connsiteX13" fmla="*/ 529071 w 3607303"/>
              <a:gd name="connsiteY13" fmla="*/ 1077218 h 1077218"/>
              <a:gd name="connsiteX14" fmla="*/ 0 w 3607303"/>
              <a:gd name="connsiteY14" fmla="*/ 1077218 h 1077218"/>
              <a:gd name="connsiteX15" fmla="*/ 0 w 3607303"/>
              <a:gd name="connsiteY15" fmla="*/ 560153 h 1077218"/>
              <a:gd name="connsiteX16" fmla="*/ 0 w 3607303"/>
              <a:gd name="connsiteY1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7303" h="1077218" fill="none" extrusionOk="0">
                <a:moveTo>
                  <a:pt x="0" y="0"/>
                </a:moveTo>
                <a:cubicBezTo>
                  <a:pt x="140729" y="-13885"/>
                  <a:pt x="314798" y="-14314"/>
                  <a:pt x="529071" y="0"/>
                </a:cubicBezTo>
                <a:cubicBezTo>
                  <a:pt x="743344" y="14314"/>
                  <a:pt x="904986" y="-23432"/>
                  <a:pt x="1166361" y="0"/>
                </a:cubicBezTo>
                <a:cubicBezTo>
                  <a:pt x="1427736" y="23432"/>
                  <a:pt x="1462860" y="8950"/>
                  <a:pt x="1731505" y="0"/>
                </a:cubicBezTo>
                <a:cubicBezTo>
                  <a:pt x="2000150" y="-8950"/>
                  <a:pt x="2115921" y="28257"/>
                  <a:pt x="2368796" y="0"/>
                </a:cubicBezTo>
                <a:cubicBezTo>
                  <a:pt x="2621671" y="-28257"/>
                  <a:pt x="2803989" y="-12220"/>
                  <a:pt x="3006086" y="0"/>
                </a:cubicBezTo>
                <a:cubicBezTo>
                  <a:pt x="3208183" y="12220"/>
                  <a:pt x="3311646" y="-3840"/>
                  <a:pt x="3607303" y="0"/>
                </a:cubicBezTo>
                <a:cubicBezTo>
                  <a:pt x="3616559" y="217833"/>
                  <a:pt x="3593815" y="358381"/>
                  <a:pt x="3607303" y="538609"/>
                </a:cubicBezTo>
                <a:cubicBezTo>
                  <a:pt x="3620791" y="718837"/>
                  <a:pt x="3585270" y="950545"/>
                  <a:pt x="3607303" y="1077218"/>
                </a:cubicBezTo>
                <a:cubicBezTo>
                  <a:pt x="3373786" y="1045650"/>
                  <a:pt x="3195146" y="1078234"/>
                  <a:pt x="2970013" y="1077218"/>
                </a:cubicBezTo>
                <a:cubicBezTo>
                  <a:pt x="2744880" y="1076203"/>
                  <a:pt x="2594395" y="1061184"/>
                  <a:pt x="2332723" y="1077218"/>
                </a:cubicBezTo>
                <a:cubicBezTo>
                  <a:pt x="2071051" y="1093253"/>
                  <a:pt x="1993068" y="1064236"/>
                  <a:pt x="1803652" y="1077218"/>
                </a:cubicBezTo>
                <a:cubicBezTo>
                  <a:pt x="1614236" y="1090200"/>
                  <a:pt x="1298087" y="1047089"/>
                  <a:pt x="1130288" y="1077218"/>
                </a:cubicBezTo>
                <a:cubicBezTo>
                  <a:pt x="962489" y="1107347"/>
                  <a:pt x="777039" y="1049595"/>
                  <a:pt x="529071" y="1077218"/>
                </a:cubicBezTo>
                <a:cubicBezTo>
                  <a:pt x="281103" y="1104841"/>
                  <a:pt x="184361" y="1060517"/>
                  <a:pt x="0" y="1077218"/>
                </a:cubicBezTo>
                <a:cubicBezTo>
                  <a:pt x="-7881" y="966462"/>
                  <a:pt x="3970" y="753377"/>
                  <a:pt x="0" y="560153"/>
                </a:cubicBezTo>
                <a:cubicBezTo>
                  <a:pt x="-3970" y="366929"/>
                  <a:pt x="2043" y="277633"/>
                  <a:pt x="0" y="0"/>
                </a:cubicBezTo>
                <a:close/>
              </a:path>
              <a:path w="3607303" h="1077218" stroke="0" extrusionOk="0">
                <a:moveTo>
                  <a:pt x="0" y="0"/>
                </a:moveTo>
                <a:cubicBezTo>
                  <a:pt x="261183" y="-1470"/>
                  <a:pt x="369471" y="-17347"/>
                  <a:pt x="601217" y="0"/>
                </a:cubicBezTo>
                <a:cubicBezTo>
                  <a:pt x="832963" y="17347"/>
                  <a:pt x="945848" y="22489"/>
                  <a:pt x="1094215" y="0"/>
                </a:cubicBezTo>
                <a:cubicBezTo>
                  <a:pt x="1242582" y="-22489"/>
                  <a:pt x="1545391" y="-22662"/>
                  <a:pt x="1695432" y="0"/>
                </a:cubicBezTo>
                <a:cubicBezTo>
                  <a:pt x="1845473" y="22662"/>
                  <a:pt x="2115674" y="20274"/>
                  <a:pt x="2260577" y="0"/>
                </a:cubicBezTo>
                <a:cubicBezTo>
                  <a:pt x="2405481" y="-20274"/>
                  <a:pt x="2650588" y="15909"/>
                  <a:pt x="2753575" y="0"/>
                </a:cubicBezTo>
                <a:cubicBezTo>
                  <a:pt x="2856562" y="-15909"/>
                  <a:pt x="3392580" y="2475"/>
                  <a:pt x="3607303" y="0"/>
                </a:cubicBezTo>
                <a:cubicBezTo>
                  <a:pt x="3601840" y="256678"/>
                  <a:pt x="3588276" y="422653"/>
                  <a:pt x="3607303" y="549381"/>
                </a:cubicBezTo>
                <a:cubicBezTo>
                  <a:pt x="3626330" y="676109"/>
                  <a:pt x="3624946" y="926027"/>
                  <a:pt x="3607303" y="1077218"/>
                </a:cubicBezTo>
                <a:cubicBezTo>
                  <a:pt x="3478664" y="1108997"/>
                  <a:pt x="3151767" y="1072416"/>
                  <a:pt x="2970013" y="1077218"/>
                </a:cubicBezTo>
                <a:cubicBezTo>
                  <a:pt x="2788259" y="1082021"/>
                  <a:pt x="2637825" y="1065511"/>
                  <a:pt x="2477015" y="1077218"/>
                </a:cubicBezTo>
                <a:cubicBezTo>
                  <a:pt x="2316205" y="1088925"/>
                  <a:pt x="2133026" y="1066637"/>
                  <a:pt x="1947944" y="1077218"/>
                </a:cubicBezTo>
                <a:cubicBezTo>
                  <a:pt x="1762862" y="1087799"/>
                  <a:pt x="1541444" y="1055283"/>
                  <a:pt x="1382799" y="1077218"/>
                </a:cubicBezTo>
                <a:cubicBezTo>
                  <a:pt x="1224154" y="1099153"/>
                  <a:pt x="996742" y="1085319"/>
                  <a:pt x="745509" y="1077218"/>
                </a:cubicBezTo>
                <a:cubicBezTo>
                  <a:pt x="494276" y="1069118"/>
                  <a:pt x="241576" y="1092993"/>
                  <a:pt x="0" y="1077218"/>
                </a:cubicBezTo>
                <a:cubicBezTo>
                  <a:pt x="4537" y="934178"/>
                  <a:pt x="20221" y="743188"/>
                  <a:pt x="0" y="549381"/>
                </a:cubicBezTo>
                <a:cubicBezTo>
                  <a:pt x="-20221" y="355574"/>
                  <a:pt x="6061" y="229663"/>
                  <a:pt x="0" y="0"/>
                </a:cubicBezTo>
                <a:close/>
              </a:path>
            </a:pathLst>
          </a:custGeom>
          <a:solidFill>
            <a:srgbClr val="FF5A00"/>
          </a:solidFill>
          <a:ln w="38100">
            <a:solidFill>
              <a:srgbClr val="06C1BD"/>
            </a:solidFill>
            <a:extLst>
              <a:ext uri="{C807C97D-BFC1-408E-A445-0C87EB9F89A2}">
                <ask:lineSketchStyleProps xmlns:ask="http://schemas.microsoft.com/office/drawing/2018/sketchyshapes" sd="1905211064">
                  <a:prstGeom prst="rect">
                    <a:avLst/>
                  </a:prstGeom>
                  <ask:type>
                    <ask:lineSketchFreehand/>
                  </ask:type>
                </ask:lineSketchStyleProps>
              </a:ext>
            </a:extLst>
          </a:ln>
        </p:spPr>
        <p:txBody>
          <a:bodyPr wrap="square" rtlCol="0">
            <a:spAutoFit/>
          </a:bodyPr>
          <a:lstStyle/>
          <a:p>
            <a:r>
              <a:rPr lang="en-AU" sz="3200" b="1" dirty="0">
                <a:solidFill>
                  <a:schemeClr val="bg1"/>
                </a:solidFill>
              </a:rPr>
              <a:t>Use credible Lived Experience Sources</a:t>
            </a:r>
          </a:p>
        </p:txBody>
      </p:sp>
    </p:spTree>
    <p:extLst>
      <p:ext uri="{BB962C8B-B14F-4D97-AF65-F5344CB8AC3E}">
        <p14:creationId xmlns:p14="http://schemas.microsoft.com/office/powerpoint/2010/main" val="364497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5A00"/>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6EA1A26-163F-4F15-91F4-F2C51AC9C1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1FED33-D3BA-CEBE-0F3D-F3772CDE8FA7}"/>
              </a:ext>
            </a:extLst>
          </p:cNvPr>
          <p:cNvSpPr>
            <a:spLocks noGrp="1"/>
          </p:cNvSpPr>
          <p:nvPr>
            <p:ph type="title"/>
          </p:nvPr>
        </p:nvSpPr>
        <p:spPr>
          <a:xfrm>
            <a:off x="8173212" y="2468880"/>
            <a:ext cx="3401568" cy="1920240"/>
          </a:xfrm>
        </p:spPr>
        <p:txBody>
          <a:bodyPr vert="horz" lIns="91440" tIns="45720" rIns="91440" bIns="45720" rtlCol="0" anchor="b">
            <a:normAutofit fontScale="90000"/>
          </a:bodyPr>
          <a:lstStyle/>
          <a:p>
            <a:r>
              <a:rPr lang="en-US" dirty="0">
                <a:solidFill>
                  <a:srgbClr val="FFFFFF"/>
                </a:solidFill>
              </a:rPr>
              <a:t>Overcoming Common </a:t>
            </a:r>
            <a:br>
              <a:rPr lang="en-US" dirty="0">
                <a:solidFill>
                  <a:srgbClr val="FFFFFF"/>
                </a:solidFill>
              </a:rPr>
            </a:br>
            <a:r>
              <a:rPr lang="en-US" dirty="0">
                <a:solidFill>
                  <a:srgbClr val="FFFFFF"/>
                </a:solidFill>
              </a:rPr>
              <a:t>Barriers</a:t>
            </a:r>
          </a:p>
        </p:txBody>
      </p:sp>
      <p:pic>
        <p:nvPicPr>
          <p:cNvPr id="11" name="Content Placeholder 10" descr="A person in a red suit jumping over a barrier&#10;&#10;Description automatically generated">
            <a:extLst>
              <a:ext uri="{FF2B5EF4-FFF2-40B4-BE49-F238E27FC236}">
                <a16:creationId xmlns:a16="http://schemas.microsoft.com/office/drawing/2014/main" id="{CF7736C3-6D1A-8F1D-0120-607CFE368E58}"/>
              </a:ext>
            </a:extLst>
          </p:cNvPr>
          <p:cNvPicPr>
            <a:picLocks noChangeAspect="1"/>
          </p:cNvPicPr>
          <p:nvPr/>
        </p:nvPicPr>
        <p:blipFill>
          <a:blip r:embed="rId3" cstate="print">
            <a:extLst>
              <a:ext uri="{28A0092B-C50C-407E-A947-70E740481C1C}">
                <a14:useLocalDpi xmlns:a14="http://schemas.microsoft.com/office/drawing/2010/main" val="0"/>
              </a:ext>
            </a:extLst>
          </a:blip>
          <a:srcRect l="26791" r="2143" b="-2"/>
          <a:stretch/>
        </p:blipFill>
        <p:spPr>
          <a:xfrm>
            <a:off x="633999" y="640080"/>
            <a:ext cx="6278529" cy="5588101"/>
          </a:xfrm>
          <a:prstGeom prst="rect">
            <a:avLst/>
          </a:prstGeom>
        </p:spPr>
      </p:pic>
    </p:spTree>
    <p:extLst>
      <p:ext uri="{BB962C8B-B14F-4D97-AF65-F5344CB8AC3E}">
        <p14:creationId xmlns:p14="http://schemas.microsoft.com/office/powerpoint/2010/main" val="1113444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screenshot of a web page&#10;&#10;Description automatically generated">
            <a:extLst>
              <a:ext uri="{FF2B5EF4-FFF2-40B4-BE49-F238E27FC236}">
                <a16:creationId xmlns:a16="http://schemas.microsoft.com/office/drawing/2014/main" id="{087BD54B-190F-CDD2-C387-AFC87596E26C}"/>
              </a:ext>
            </a:extLst>
          </p:cNvPr>
          <p:cNvPicPr>
            <a:picLocks noChangeAspect="1"/>
          </p:cNvPicPr>
          <p:nvPr/>
        </p:nvPicPr>
        <p:blipFill>
          <a:blip r:embed="rId3" cstate="print">
            <a:extLst>
              <a:ext uri="{28A0092B-C50C-407E-A947-70E740481C1C}">
                <a14:useLocalDpi xmlns:a14="http://schemas.microsoft.com/office/drawing/2010/main" val="0"/>
              </a:ext>
            </a:extLst>
          </a:blip>
          <a:srcRect t="15094"/>
          <a:stretch/>
        </p:blipFill>
        <p:spPr>
          <a:xfrm>
            <a:off x="20" y="0"/>
            <a:ext cx="12191980" cy="6857990"/>
          </a:xfrm>
          <a:prstGeom prst="rect">
            <a:avLst/>
          </a:prstGeom>
        </p:spPr>
      </p:pic>
      <p:sp>
        <p:nvSpPr>
          <p:cNvPr id="2" name="Title 1">
            <a:extLst>
              <a:ext uri="{FF2B5EF4-FFF2-40B4-BE49-F238E27FC236}">
                <a16:creationId xmlns:a16="http://schemas.microsoft.com/office/drawing/2014/main" id="{33A98CD7-518F-7365-CC7F-1151A65B9B43}"/>
              </a:ext>
            </a:extLst>
          </p:cNvPr>
          <p:cNvSpPr txBox="1">
            <a:spLocks/>
          </p:cNvSpPr>
          <p:nvPr/>
        </p:nvSpPr>
        <p:spPr>
          <a:xfrm>
            <a:off x="1810280" y="1346200"/>
            <a:ext cx="7188578" cy="3046531"/>
          </a:xfrm>
          <a:prstGeom prst="rect">
            <a:avLst/>
          </a:prstGeom>
        </p:spPr>
        <p:txBody>
          <a:bodyP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endParaRPr lang="en-AU" dirty="0"/>
          </a:p>
        </p:txBody>
      </p:sp>
      <p:pic>
        <p:nvPicPr>
          <p:cNvPr id="4" name="Picture 3" descr="A colorful circle with white text&#10;&#10;Description automatically generated">
            <a:extLst>
              <a:ext uri="{FF2B5EF4-FFF2-40B4-BE49-F238E27FC236}">
                <a16:creationId xmlns:a16="http://schemas.microsoft.com/office/drawing/2014/main" id="{F2701848-9EF4-9691-0218-64C4A5F56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9200" y="5422900"/>
            <a:ext cx="2336800" cy="1156647"/>
          </a:xfrm>
          <a:prstGeom prst="rect">
            <a:avLst/>
          </a:prstGeom>
        </p:spPr>
      </p:pic>
    </p:spTree>
    <p:extLst>
      <p:ext uri="{BB962C8B-B14F-4D97-AF65-F5344CB8AC3E}">
        <p14:creationId xmlns:p14="http://schemas.microsoft.com/office/powerpoint/2010/main" val="2479790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5A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B7FA0E3-FAD3-4608-84D0-254D8E2F617C}"/>
              </a:ext>
            </a:extLst>
          </p:cNvPr>
          <p:cNvSpPr txBox="1">
            <a:spLocks/>
          </p:cNvSpPr>
          <p:nvPr/>
        </p:nvSpPr>
        <p:spPr>
          <a:xfrm>
            <a:off x="8747125" y="4008628"/>
            <a:ext cx="3134952" cy="29206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4000" spc="-120" dirty="0">
                <a:solidFill>
                  <a:srgbClr val="FFFFFF"/>
                </a:solidFill>
              </a:rPr>
              <a:t>Multiple Perspectives</a:t>
            </a:r>
          </a:p>
        </p:txBody>
      </p:sp>
      <p:sp>
        <p:nvSpPr>
          <p:cNvPr id="6" name="Oval 5"/>
          <p:cNvSpPr/>
          <p:nvPr/>
        </p:nvSpPr>
        <p:spPr>
          <a:xfrm>
            <a:off x="3863615" y="3307080"/>
            <a:ext cx="2959460" cy="2408563"/>
          </a:xfrm>
          <a:custGeom>
            <a:avLst/>
            <a:gdLst>
              <a:gd name="connsiteX0" fmla="*/ 0 w 2959460"/>
              <a:gd name="connsiteY0" fmla="*/ 1204282 h 2408563"/>
              <a:gd name="connsiteX1" fmla="*/ 1479730 w 2959460"/>
              <a:gd name="connsiteY1" fmla="*/ 0 h 2408563"/>
              <a:gd name="connsiteX2" fmla="*/ 2959460 w 2959460"/>
              <a:gd name="connsiteY2" fmla="*/ 1204282 h 2408563"/>
              <a:gd name="connsiteX3" fmla="*/ 1479730 w 2959460"/>
              <a:gd name="connsiteY3" fmla="*/ 2408564 h 2408563"/>
              <a:gd name="connsiteX4" fmla="*/ 0 w 2959460"/>
              <a:gd name="connsiteY4" fmla="*/ 1204282 h 2408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460" h="2408563" fill="none" extrusionOk="0">
                <a:moveTo>
                  <a:pt x="0" y="1204282"/>
                </a:moveTo>
                <a:cubicBezTo>
                  <a:pt x="-143603" y="404098"/>
                  <a:pt x="629865" y="-64702"/>
                  <a:pt x="1479730" y="0"/>
                </a:cubicBezTo>
                <a:cubicBezTo>
                  <a:pt x="2318314" y="26193"/>
                  <a:pt x="3080916" y="623072"/>
                  <a:pt x="2959460" y="1204282"/>
                </a:cubicBezTo>
                <a:cubicBezTo>
                  <a:pt x="2965984" y="1819762"/>
                  <a:pt x="2276329" y="2391411"/>
                  <a:pt x="1479730" y="2408564"/>
                </a:cubicBezTo>
                <a:cubicBezTo>
                  <a:pt x="635113" y="2424093"/>
                  <a:pt x="29664" y="1951160"/>
                  <a:pt x="0" y="1204282"/>
                </a:cubicBezTo>
                <a:close/>
              </a:path>
              <a:path w="2959460" h="2408563" stroke="0" extrusionOk="0">
                <a:moveTo>
                  <a:pt x="0" y="1204282"/>
                </a:moveTo>
                <a:cubicBezTo>
                  <a:pt x="-79064" y="664714"/>
                  <a:pt x="742356" y="-69737"/>
                  <a:pt x="1479730" y="0"/>
                </a:cubicBezTo>
                <a:cubicBezTo>
                  <a:pt x="2307120" y="14466"/>
                  <a:pt x="2985817" y="519680"/>
                  <a:pt x="2959460" y="1204282"/>
                </a:cubicBezTo>
                <a:cubicBezTo>
                  <a:pt x="2987617" y="1728443"/>
                  <a:pt x="2351687" y="2455546"/>
                  <a:pt x="1479730" y="2408564"/>
                </a:cubicBezTo>
                <a:cubicBezTo>
                  <a:pt x="658192" y="2436962"/>
                  <a:pt x="-20258" y="1849478"/>
                  <a:pt x="0" y="1204282"/>
                </a:cubicBezTo>
                <a:close/>
              </a:path>
            </a:pathLst>
          </a:custGeom>
          <a:solidFill>
            <a:srgbClr val="94DDCC"/>
          </a:solidFill>
          <a:ln w="28575">
            <a:extLst>
              <a:ext uri="{C807C97D-BFC1-408E-A445-0C87EB9F89A2}">
                <ask:lineSketchStyleProps xmlns:ask="http://schemas.microsoft.com/office/drawing/2018/sketchyshapes" sd="3809068511">
                  <a:prstGeom prst="ellipse">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a:p>
        </p:txBody>
      </p:sp>
      <p:sp>
        <p:nvSpPr>
          <p:cNvPr id="5" name="Oval 4"/>
          <p:cNvSpPr/>
          <p:nvPr/>
        </p:nvSpPr>
        <p:spPr>
          <a:xfrm>
            <a:off x="544513" y="3307079"/>
            <a:ext cx="2959460" cy="2408564"/>
          </a:xfrm>
          <a:custGeom>
            <a:avLst/>
            <a:gdLst>
              <a:gd name="connsiteX0" fmla="*/ 0 w 2959460"/>
              <a:gd name="connsiteY0" fmla="*/ 1204282 h 2408564"/>
              <a:gd name="connsiteX1" fmla="*/ 1479730 w 2959460"/>
              <a:gd name="connsiteY1" fmla="*/ 0 h 2408564"/>
              <a:gd name="connsiteX2" fmla="*/ 2959460 w 2959460"/>
              <a:gd name="connsiteY2" fmla="*/ 1204282 h 2408564"/>
              <a:gd name="connsiteX3" fmla="*/ 1479730 w 2959460"/>
              <a:gd name="connsiteY3" fmla="*/ 2408564 h 2408564"/>
              <a:gd name="connsiteX4" fmla="*/ 0 w 2959460"/>
              <a:gd name="connsiteY4" fmla="*/ 1204282 h 240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460" h="2408564" fill="none" extrusionOk="0">
                <a:moveTo>
                  <a:pt x="0" y="1204282"/>
                </a:moveTo>
                <a:cubicBezTo>
                  <a:pt x="140419" y="656523"/>
                  <a:pt x="580100" y="-103330"/>
                  <a:pt x="1479730" y="0"/>
                </a:cubicBezTo>
                <a:cubicBezTo>
                  <a:pt x="2263351" y="2110"/>
                  <a:pt x="2923488" y="684539"/>
                  <a:pt x="2959460" y="1204282"/>
                </a:cubicBezTo>
                <a:cubicBezTo>
                  <a:pt x="2959819" y="1762551"/>
                  <a:pt x="2211135" y="2437936"/>
                  <a:pt x="1479730" y="2408564"/>
                </a:cubicBezTo>
                <a:cubicBezTo>
                  <a:pt x="595210" y="2321501"/>
                  <a:pt x="18212" y="1859175"/>
                  <a:pt x="0" y="1204282"/>
                </a:cubicBezTo>
                <a:close/>
              </a:path>
              <a:path w="2959460" h="2408564" stroke="0" extrusionOk="0">
                <a:moveTo>
                  <a:pt x="0" y="1204282"/>
                </a:moveTo>
                <a:cubicBezTo>
                  <a:pt x="-67611" y="414500"/>
                  <a:pt x="775845" y="-50548"/>
                  <a:pt x="1479730" y="0"/>
                </a:cubicBezTo>
                <a:cubicBezTo>
                  <a:pt x="2340650" y="92615"/>
                  <a:pt x="2901043" y="566411"/>
                  <a:pt x="2959460" y="1204282"/>
                </a:cubicBezTo>
                <a:cubicBezTo>
                  <a:pt x="2879070" y="1799629"/>
                  <a:pt x="2324721" y="2398247"/>
                  <a:pt x="1479730" y="2408564"/>
                </a:cubicBezTo>
                <a:cubicBezTo>
                  <a:pt x="577362" y="2319831"/>
                  <a:pt x="29298" y="1891589"/>
                  <a:pt x="0" y="1204282"/>
                </a:cubicBezTo>
                <a:close/>
              </a:path>
            </a:pathLst>
          </a:custGeom>
          <a:solidFill>
            <a:srgbClr val="94DDCC"/>
          </a:solidFill>
          <a:ln w="28575">
            <a:solidFill>
              <a:schemeClr val="accent1">
                <a:lumMod val="75000"/>
              </a:schemeClr>
            </a:solidFill>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p>
        </p:txBody>
      </p:sp>
      <p:sp>
        <p:nvSpPr>
          <p:cNvPr id="2" name="Rectangle 1"/>
          <p:cNvSpPr/>
          <p:nvPr/>
        </p:nvSpPr>
        <p:spPr>
          <a:xfrm>
            <a:off x="843982" y="3981605"/>
            <a:ext cx="2261233" cy="1144288"/>
          </a:xfrm>
          <a:prstGeom prst="rect">
            <a:avLst/>
          </a:prstGeom>
        </p:spPr>
        <p:txBody>
          <a:bodyPr wrap="square">
            <a:spAutoFit/>
          </a:bodyPr>
          <a:lstStyle/>
          <a:p>
            <a:pPr algn="ctr" defTabSz="603504">
              <a:spcAft>
                <a:spcPts val="600"/>
              </a:spcAft>
            </a:pPr>
            <a:r>
              <a:rPr lang="en-AU" sz="3168" kern="1200" dirty="0">
                <a:solidFill>
                  <a:schemeClr val="tx1">
                    <a:lumMod val="90000"/>
                    <a:lumOff val="10000"/>
                  </a:schemeClr>
                </a:solidFill>
                <a:effectLst>
                  <a:outerShdw blurRad="38100" dist="38100" dir="2700000" algn="tl">
                    <a:srgbClr val="000000">
                      <a:alpha val="43137"/>
                    </a:srgbClr>
                  </a:outerShdw>
                </a:effectLst>
                <a:latin typeface="+mn-lt"/>
                <a:ea typeface="+mn-ea"/>
                <a:cs typeface="+mn-cs"/>
              </a:rPr>
              <a:t>Personal/</a:t>
            </a:r>
          </a:p>
          <a:p>
            <a:pPr algn="ctr" defTabSz="603504">
              <a:spcAft>
                <a:spcPts val="600"/>
              </a:spcAft>
            </a:pPr>
            <a:r>
              <a:rPr lang="en-AU" sz="3168" kern="1200" dirty="0">
                <a:solidFill>
                  <a:schemeClr val="tx1">
                    <a:lumMod val="90000"/>
                    <a:lumOff val="10000"/>
                  </a:schemeClr>
                </a:solidFill>
                <a:effectLst>
                  <a:outerShdw blurRad="38100" dist="38100" dir="2700000" algn="tl">
                    <a:srgbClr val="000000">
                      <a:alpha val="43137"/>
                    </a:srgbClr>
                  </a:outerShdw>
                </a:effectLst>
                <a:latin typeface="+mn-lt"/>
                <a:ea typeface="+mn-ea"/>
                <a:cs typeface="+mn-cs"/>
              </a:rPr>
              <a:t>consumer</a:t>
            </a:r>
            <a:endParaRPr lang="en-AU" sz="4800" dirty="0"/>
          </a:p>
        </p:txBody>
      </p:sp>
      <p:sp>
        <p:nvSpPr>
          <p:cNvPr id="3" name="Rectangle 2"/>
          <p:cNvSpPr/>
          <p:nvPr/>
        </p:nvSpPr>
        <p:spPr>
          <a:xfrm>
            <a:off x="4216613" y="4062965"/>
            <a:ext cx="2511057" cy="1144288"/>
          </a:xfrm>
          <a:prstGeom prst="rect">
            <a:avLst/>
          </a:prstGeom>
        </p:spPr>
        <p:txBody>
          <a:bodyPr wrap="square">
            <a:spAutoFit/>
          </a:bodyPr>
          <a:lstStyle/>
          <a:p>
            <a:pPr defTabSz="603504">
              <a:spcAft>
                <a:spcPts val="600"/>
              </a:spcAft>
            </a:pPr>
            <a:r>
              <a:rPr lang="en-AU" sz="3168" kern="1200" dirty="0">
                <a:solidFill>
                  <a:schemeClr val="tx1">
                    <a:lumMod val="90000"/>
                    <a:lumOff val="10000"/>
                  </a:schemeClr>
                </a:solidFill>
                <a:effectLst>
                  <a:outerShdw blurRad="38100" dist="38100" dir="2700000" algn="tl">
                    <a:srgbClr val="000000">
                      <a:alpha val="43137"/>
                    </a:srgbClr>
                  </a:outerShdw>
                </a:effectLst>
                <a:latin typeface="+mn-lt"/>
                <a:ea typeface="+mn-ea"/>
                <a:cs typeface="+mn-cs"/>
              </a:rPr>
              <a:t>Family/carer/</a:t>
            </a:r>
          </a:p>
          <a:p>
            <a:pPr defTabSz="603504">
              <a:spcAft>
                <a:spcPts val="600"/>
              </a:spcAft>
            </a:pPr>
            <a:r>
              <a:rPr lang="en-AU" sz="3168" kern="1200" dirty="0">
                <a:solidFill>
                  <a:schemeClr val="tx1">
                    <a:lumMod val="90000"/>
                    <a:lumOff val="10000"/>
                  </a:schemeClr>
                </a:solidFill>
                <a:effectLst>
                  <a:outerShdw blurRad="38100" dist="38100" dir="2700000" algn="tl">
                    <a:srgbClr val="000000">
                      <a:alpha val="43137"/>
                    </a:srgbClr>
                  </a:outerShdw>
                </a:effectLst>
                <a:latin typeface="+mn-lt"/>
                <a:ea typeface="+mn-ea"/>
                <a:cs typeface="+mn-cs"/>
              </a:rPr>
              <a:t>supporter</a:t>
            </a:r>
            <a:endParaRPr lang="en-AU" sz="4800" dirty="0"/>
          </a:p>
        </p:txBody>
      </p:sp>
      <p:sp>
        <p:nvSpPr>
          <p:cNvPr id="4" name="Oval 3">
            <a:extLst>
              <a:ext uri="{FF2B5EF4-FFF2-40B4-BE49-F238E27FC236}">
                <a16:creationId xmlns:a16="http://schemas.microsoft.com/office/drawing/2014/main" id="{C9E0E0F7-0B42-47C4-E160-47DE6D865558}"/>
              </a:ext>
            </a:extLst>
          </p:cNvPr>
          <p:cNvSpPr/>
          <p:nvPr/>
        </p:nvSpPr>
        <p:spPr>
          <a:xfrm>
            <a:off x="254000" y="787400"/>
            <a:ext cx="6845299" cy="2202726"/>
          </a:xfrm>
          <a:custGeom>
            <a:avLst/>
            <a:gdLst>
              <a:gd name="connsiteX0" fmla="*/ 0 w 6845299"/>
              <a:gd name="connsiteY0" fmla="*/ 1101363 h 2202726"/>
              <a:gd name="connsiteX1" fmla="*/ 3422650 w 6845299"/>
              <a:gd name="connsiteY1" fmla="*/ 0 h 2202726"/>
              <a:gd name="connsiteX2" fmla="*/ 6845300 w 6845299"/>
              <a:gd name="connsiteY2" fmla="*/ 1101363 h 2202726"/>
              <a:gd name="connsiteX3" fmla="*/ 3422650 w 6845299"/>
              <a:gd name="connsiteY3" fmla="*/ 2202726 h 2202726"/>
              <a:gd name="connsiteX4" fmla="*/ 0 w 6845299"/>
              <a:gd name="connsiteY4" fmla="*/ 1101363 h 2202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5299" h="2202726" fill="none" extrusionOk="0">
                <a:moveTo>
                  <a:pt x="0" y="1101363"/>
                </a:moveTo>
                <a:cubicBezTo>
                  <a:pt x="263228" y="242911"/>
                  <a:pt x="1863791" y="21870"/>
                  <a:pt x="3422650" y="0"/>
                </a:cubicBezTo>
                <a:cubicBezTo>
                  <a:pt x="5336992" y="41135"/>
                  <a:pt x="6721355" y="490434"/>
                  <a:pt x="6845300" y="1101363"/>
                </a:cubicBezTo>
                <a:cubicBezTo>
                  <a:pt x="7066647" y="1741727"/>
                  <a:pt x="5195487" y="2149130"/>
                  <a:pt x="3422650" y="2202726"/>
                </a:cubicBezTo>
                <a:cubicBezTo>
                  <a:pt x="1483632" y="2217271"/>
                  <a:pt x="50512" y="1641155"/>
                  <a:pt x="0" y="1101363"/>
                </a:cubicBezTo>
                <a:close/>
              </a:path>
              <a:path w="6845299" h="2202726" stroke="0" extrusionOk="0">
                <a:moveTo>
                  <a:pt x="0" y="1101363"/>
                </a:moveTo>
                <a:cubicBezTo>
                  <a:pt x="-152038" y="759839"/>
                  <a:pt x="1183746" y="-143963"/>
                  <a:pt x="3422650" y="0"/>
                </a:cubicBezTo>
                <a:cubicBezTo>
                  <a:pt x="5415614" y="-15159"/>
                  <a:pt x="6785922" y="601245"/>
                  <a:pt x="6845300" y="1101363"/>
                </a:cubicBezTo>
                <a:cubicBezTo>
                  <a:pt x="6707750" y="1755602"/>
                  <a:pt x="5266605" y="2257502"/>
                  <a:pt x="3422650" y="2202726"/>
                </a:cubicBezTo>
                <a:cubicBezTo>
                  <a:pt x="1552601" y="2189635"/>
                  <a:pt x="-39905" y="1718783"/>
                  <a:pt x="0" y="1101363"/>
                </a:cubicBezTo>
                <a:close/>
              </a:path>
            </a:pathLst>
          </a:custGeom>
          <a:solidFill>
            <a:schemeClr val="tx2">
              <a:lumMod val="75000"/>
              <a:lumOff val="25000"/>
            </a:schemeClr>
          </a:solidFill>
          <a:ln w="76200">
            <a:solidFill>
              <a:srgbClr val="00B0F0"/>
            </a:solidFill>
            <a:extLst>
              <a:ext uri="{C807C97D-BFC1-408E-A445-0C87EB9F89A2}">
                <ask:lineSketchStyleProps xmlns:ask="http://schemas.microsoft.com/office/drawing/2018/sketchyshapes" sd="981765707">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F974D444-928E-8C85-1164-14DE1870F70E}"/>
              </a:ext>
            </a:extLst>
          </p:cNvPr>
          <p:cNvSpPr txBox="1"/>
          <p:nvPr/>
        </p:nvSpPr>
        <p:spPr>
          <a:xfrm>
            <a:off x="2425700" y="919267"/>
            <a:ext cx="4178300" cy="1938992"/>
          </a:xfrm>
          <a:prstGeom prst="rect">
            <a:avLst/>
          </a:prstGeom>
          <a:noFill/>
        </p:spPr>
        <p:txBody>
          <a:bodyPr wrap="square" rtlCol="0">
            <a:spAutoFit/>
          </a:bodyPr>
          <a:lstStyle/>
          <a:p>
            <a:r>
              <a:rPr lang="en-AU" sz="4000" dirty="0">
                <a:solidFill>
                  <a:schemeClr val="bg1"/>
                </a:solidFill>
              </a:rPr>
              <a:t>Lived-Living Experience Workforces</a:t>
            </a:r>
          </a:p>
        </p:txBody>
      </p:sp>
    </p:spTree>
    <p:extLst>
      <p:ext uri="{BB962C8B-B14F-4D97-AF65-F5344CB8AC3E}">
        <p14:creationId xmlns:p14="http://schemas.microsoft.com/office/powerpoint/2010/main" val="16885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grpId="0" nodeType="afterEffect">
                                  <p:stCondLst>
                                    <p:cond delay="25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par>
                          <p:cTn id="18" fill="hold">
                            <p:stCondLst>
                              <p:cond delay="2250"/>
                            </p:stCondLst>
                            <p:childTnLst>
                              <p:par>
                                <p:cTn id="19" presetID="31"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par>
                          <p:cTn id="25" fill="hold">
                            <p:stCondLst>
                              <p:cond delay="3250"/>
                            </p:stCondLst>
                            <p:childTnLst>
                              <p:par>
                                <p:cTn id="26" presetID="31"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699994-F930-4BD1-804C-3E97736C3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5E3040-CB0E-4155-9346-CDC038759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solidFill>
              <a:srgbClr val="BF832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t="6308" r="1" b="3672"/>
          <a:stretch/>
        </p:blipFill>
        <p:spPr>
          <a:xfrm>
            <a:off x="643467" y="643467"/>
            <a:ext cx="10905066" cy="5571066"/>
          </a:xfrm>
          <a:prstGeom prst="rect">
            <a:avLst/>
          </a:prstGeom>
        </p:spPr>
      </p:pic>
    </p:spTree>
    <p:extLst>
      <p:ext uri="{BB962C8B-B14F-4D97-AF65-F5344CB8AC3E}">
        <p14:creationId xmlns:p14="http://schemas.microsoft.com/office/powerpoint/2010/main" val="2862659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5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A53F5-B654-7147-0C5A-A7146ACB0A1B}"/>
              </a:ext>
            </a:extLst>
          </p:cNvPr>
          <p:cNvSpPr>
            <a:spLocks noGrp="1"/>
          </p:cNvSpPr>
          <p:nvPr>
            <p:ph type="ctrTitle"/>
          </p:nvPr>
        </p:nvSpPr>
        <p:spPr>
          <a:xfrm>
            <a:off x="1524000" y="1856133"/>
            <a:ext cx="9144000" cy="1110003"/>
          </a:xfrm>
        </p:spPr>
        <p:txBody>
          <a:bodyPr>
            <a:normAutofit fontScale="90000"/>
          </a:bodyPr>
          <a:lstStyle/>
          <a:p>
            <a:br>
              <a:rPr lang="en-AU" dirty="0"/>
            </a:br>
            <a:endParaRPr lang="en-AU" dirty="0"/>
          </a:p>
        </p:txBody>
      </p:sp>
      <p:sp>
        <p:nvSpPr>
          <p:cNvPr id="3" name="Subtitle 2">
            <a:extLst>
              <a:ext uri="{FF2B5EF4-FFF2-40B4-BE49-F238E27FC236}">
                <a16:creationId xmlns:a16="http://schemas.microsoft.com/office/drawing/2014/main" id="{B68EC5EA-A202-A8D7-0539-AE75372A57D4}"/>
              </a:ext>
            </a:extLst>
          </p:cNvPr>
          <p:cNvSpPr>
            <a:spLocks noGrp="1"/>
          </p:cNvSpPr>
          <p:nvPr>
            <p:ph type="subTitle" idx="1"/>
          </p:nvPr>
        </p:nvSpPr>
        <p:spPr>
          <a:xfrm>
            <a:off x="2733773" y="3800535"/>
            <a:ext cx="8254738" cy="558482"/>
          </a:xfrm>
          <a:solidFill>
            <a:schemeClr val="accent1">
              <a:lumMod val="50000"/>
            </a:schemeClr>
          </a:solidFill>
        </p:spPr>
        <p:txBody>
          <a:bodyPr/>
          <a:lstStyle/>
          <a:p>
            <a:pPr marL="342900" indent="-342900">
              <a:buFontTx/>
              <a:buChar char="-"/>
            </a:pPr>
            <a:r>
              <a:rPr lang="en-AU" sz="3200" dirty="0"/>
              <a:t>People accessing services</a:t>
            </a:r>
          </a:p>
          <a:p>
            <a:endParaRPr lang="en-AU" dirty="0"/>
          </a:p>
        </p:txBody>
      </p:sp>
      <p:sp>
        <p:nvSpPr>
          <p:cNvPr id="4" name="Subtitle 2">
            <a:extLst>
              <a:ext uri="{FF2B5EF4-FFF2-40B4-BE49-F238E27FC236}">
                <a16:creationId xmlns:a16="http://schemas.microsoft.com/office/drawing/2014/main" id="{6992595B-A163-82A5-77E8-61C7684A83B4}"/>
              </a:ext>
            </a:extLst>
          </p:cNvPr>
          <p:cNvSpPr txBox="1">
            <a:spLocks/>
          </p:cNvSpPr>
          <p:nvPr/>
        </p:nvSpPr>
        <p:spPr>
          <a:xfrm>
            <a:off x="282805" y="4662810"/>
            <a:ext cx="10953946" cy="558482"/>
          </a:xfrm>
          <a:prstGeom prst="rect">
            <a:avLst/>
          </a:prstGeom>
          <a:solidFill>
            <a:schemeClr val="accent5">
              <a:lumMod val="60000"/>
              <a:lumOff val="40000"/>
            </a:schemeClr>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Tx/>
              <a:buChar char="-"/>
            </a:pPr>
            <a:r>
              <a:rPr lang="en-AU" sz="3800" dirty="0"/>
              <a:t>Family, friends, carers/supporters and significant others</a:t>
            </a:r>
          </a:p>
          <a:p>
            <a:endParaRPr lang="en-AU" dirty="0"/>
          </a:p>
        </p:txBody>
      </p:sp>
      <p:sp>
        <p:nvSpPr>
          <p:cNvPr id="6" name="TextBox 5">
            <a:extLst>
              <a:ext uri="{FF2B5EF4-FFF2-40B4-BE49-F238E27FC236}">
                <a16:creationId xmlns:a16="http://schemas.microsoft.com/office/drawing/2014/main" id="{984FED2B-8E09-5B2A-6045-961BA1F3B307}"/>
              </a:ext>
            </a:extLst>
          </p:cNvPr>
          <p:cNvSpPr txBox="1"/>
          <p:nvPr/>
        </p:nvSpPr>
        <p:spPr>
          <a:xfrm>
            <a:off x="2295275" y="2595565"/>
            <a:ext cx="8076937" cy="646331"/>
          </a:xfrm>
          <a:custGeom>
            <a:avLst/>
            <a:gdLst>
              <a:gd name="connsiteX0" fmla="*/ 0 w 8076937"/>
              <a:gd name="connsiteY0" fmla="*/ 0 h 646331"/>
              <a:gd name="connsiteX1" fmla="*/ 8076937 w 8076937"/>
              <a:gd name="connsiteY1" fmla="*/ 0 h 646331"/>
              <a:gd name="connsiteX2" fmla="*/ 8076937 w 8076937"/>
              <a:gd name="connsiteY2" fmla="*/ 646331 h 646331"/>
              <a:gd name="connsiteX3" fmla="*/ 0 w 8076937"/>
              <a:gd name="connsiteY3" fmla="*/ 646331 h 646331"/>
              <a:gd name="connsiteX4" fmla="*/ 0 w 8076937"/>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6937" h="646331" fill="none" extrusionOk="0">
                <a:moveTo>
                  <a:pt x="0" y="0"/>
                </a:moveTo>
                <a:cubicBezTo>
                  <a:pt x="3877830" y="1400"/>
                  <a:pt x="4819613" y="-83778"/>
                  <a:pt x="8076937" y="0"/>
                </a:cubicBezTo>
                <a:cubicBezTo>
                  <a:pt x="8056456" y="115599"/>
                  <a:pt x="8107929" y="505809"/>
                  <a:pt x="8076937" y="646331"/>
                </a:cubicBezTo>
                <a:cubicBezTo>
                  <a:pt x="4548985" y="758702"/>
                  <a:pt x="2343778" y="680174"/>
                  <a:pt x="0" y="646331"/>
                </a:cubicBezTo>
                <a:cubicBezTo>
                  <a:pt x="-22550" y="356906"/>
                  <a:pt x="-28666" y="306758"/>
                  <a:pt x="0" y="0"/>
                </a:cubicBezTo>
                <a:close/>
              </a:path>
              <a:path w="8076937" h="646331" stroke="0" extrusionOk="0">
                <a:moveTo>
                  <a:pt x="0" y="0"/>
                </a:moveTo>
                <a:cubicBezTo>
                  <a:pt x="4000657" y="-101427"/>
                  <a:pt x="5652658" y="-115739"/>
                  <a:pt x="8076937" y="0"/>
                </a:cubicBezTo>
                <a:cubicBezTo>
                  <a:pt x="8110471" y="261410"/>
                  <a:pt x="8116461" y="563059"/>
                  <a:pt x="8076937" y="646331"/>
                </a:cubicBezTo>
                <a:cubicBezTo>
                  <a:pt x="6965305" y="796852"/>
                  <a:pt x="1546785" y="794003"/>
                  <a:pt x="0" y="646331"/>
                </a:cubicBezTo>
                <a:cubicBezTo>
                  <a:pt x="28207" y="532912"/>
                  <a:pt x="4162" y="245187"/>
                  <a:pt x="0" y="0"/>
                </a:cubicBezTo>
                <a:close/>
              </a:path>
            </a:pathLst>
          </a:custGeom>
          <a:solidFill>
            <a:srgbClr val="FF5A00"/>
          </a:solidFill>
          <a:ln>
            <a:solidFill>
              <a:schemeClr val="tx1"/>
            </a:solidFill>
            <a:extLst>
              <a:ext uri="{C807C97D-BFC1-408E-A445-0C87EB9F89A2}">
                <ask:lineSketchStyleProps xmlns:ask="http://schemas.microsoft.com/office/drawing/2018/sketchyshapes" sd="917853046">
                  <a:prstGeom prst="rect">
                    <a:avLst/>
                  </a:prstGeom>
                  <ask:type>
                    <ask:lineSketchCurved/>
                  </ask:type>
                </ask:lineSketchStyleProps>
              </a:ext>
            </a:extLst>
          </a:ln>
        </p:spPr>
        <p:txBody>
          <a:bodyPr wrap="square">
            <a:spAutoFit/>
          </a:bodyPr>
          <a:lstStyle/>
          <a:p>
            <a:r>
              <a:rPr lang="en-AU" sz="3600" b="1" dirty="0">
                <a:solidFill>
                  <a:schemeClr val="bg1"/>
                </a:solidFill>
              </a:rPr>
              <a:t>facilitate meaningful participation for…</a:t>
            </a:r>
          </a:p>
        </p:txBody>
      </p:sp>
      <p:sp>
        <p:nvSpPr>
          <p:cNvPr id="8" name="TextBox 7">
            <a:extLst>
              <a:ext uri="{FF2B5EF4-FFF2-40B4-BE49-F238E27FC236}">
                <a16:creationId xmlns:a16="http://schemas.microsoft.com/office/drawing/2014/main" id="{723A27B8-9232-5A26-0E8C-82FD902EBA91}"/>
              </a:ext>
            </a:extLst>
          </p:cNvPr>
          <p:cNvSpPr txBox="1"/>
          <p:nvPr/>
        </p:nvSpPr>
        <p:spPr>
          <a:xfrm>
            <a:off x="1624990" y="963965"/>
            <a:ext cx="7796096" cy="1261884"/>
          </a:xfrm>
          <a:custGeom>
            <a:avLst/>
            <a:gdLst>
              <a:gd name="connsiteX0" fmla="*/ 0 w 7796096"/>
              <a:gd name="connsiteY0" fmla="*/ 0 h 1261884"/>
              <a:gd name="connsiteX1" fmla="*/ 521739 w 7796096"/>
              <a:gd name="connsiteY1" fmla="*/ 0 h 1261884"/>
              <a:gd name="connsiteX2" fmla="*/ 887556 w 7796096"/>
              <a:gd name="connsiteY2" fmla="*/ 0 h 1261884"/>
              <a:gd name="connsiteX3" fmla="*/ 1409294 w 7796096"/>
              <a:gd name="connsiteY3" fmla="*/ 0 h 1261884"/>
              <a:gd name="connsiteX4" fmla="*/ 1931033 w 7796096"/>
              <a:gd name="connsiteY4" fmla="*/ 0 h 1261884"/>
              <a:gd name="connsiteX5" fmla="*/ 2608694 w 7796096"/>
              <a:gd name="connsiteY5" fmla="*/ 0 h 1261884"/>
              <a:gd name="connsiteX6" fmla="*/ 3364315 w 7796096"/>
              <a:gd name="connsiteY6" fmla="*/ 0 h 1261884"/>
              <a:gd name="connsiteX7" fmla="*/ 4119937 w 7796096"/>
              <a:gd name="connsiteY7" fmla="*/ 0 h 1261884"/>
              <a:gd name="connsiteX8" fmla="*/ 4563715 w 7796096"/>
              <a:gd name="connsiteY8" fmla="*/ 0 h 1261884"/>
              <a:gd name="connsiteX9" fmla="*/ 5007492 w 7796096"/>
              <a:gd name="connsiteY9" fmla="*/ 0 h 1261884"/>
              <a:gd name="connsiteX10" fmla="*/ 5451270 w 7796096"/>
              <a:gd name="connsiteY10" fmla="*/ 0 h 1261884"/>
              <a:gd name="connsiteX11" fmla="*/ 6128931 w 7796096"/>
              <a:gd name="connsiteY11" fmla="*/ 0 h 1261884"/>
              <a:gd name="connsiteX12" fmla="*/ 6572709 w 7796096"/>
              <a:gd name="connsiteY12" fmla="*/ 0 h 1261884"/>
              <a:gd name="connsiteX13" fmla="*/ 7016486 w 7796096"/>
              <a:gd name="connsiteY13" fmla="*/ 0 h 1261884"/>
              <a:gd name="connsiteX14" fmla="*/ 7796096 w 7796096"/>
              <a:gd name="connsiteY14" fmla="*/ 0 h 1261884"/>
              <a:gd name="connsiteX15" fmla="*/ 7796096 w 7796096"/>
              <a:gd name="connsiteY15" fmla="*/ 433247 h 1261884"/>
              <a:gd name="connsiteX16" fmla="*/ 7796096 w 7796096"/>
              <a:gd name="connsiteY16" fmla="*/ 879113 h 1261884"/>
              <a:gd name="connsiteX17" fmla="*/ 7796096 w 7796096"/>
              <a:gd name="connsiteY17" fmla="*/ 1261884 h 1261884"/>
              <a:gd name="connsiteX18" fmla="*/ 7274357 w 7796096"/>
              <a:gd name="connsiteY18" fmla="*/ 1261884 h 1261884"/>
              <a:gd name="connsiteX19" fmla="*/ 6830579 w 7796096"/>
              <a:gd name="connsiteY19" fmla="*/ 1261884 h 1261884"/>
              <a:gd name="connsiteX20" fmla="*/ 6074958 w 7796096"/>
              <a:gd name="connsiteY20" fmla="*/ 1261884 h 1261884"/>
              <a:gd name="connsiteX21" fmla="*/ 5475258 w 7796096"/>
              <a:gd name="connsiteY21" fmla="*/ 1261884 h 1261884"/>
              <a:gd name="connsiteX22" fmla="*/ 5109441 w 7796096"/>
              <a:gd name="connsiteY22" fmla="*/ 1261884 h 1261884"/>
              <a:gd name="connsiteX23" fmla="*/ 4509742 w 7796096"/>
              <a:gd name="connsiteY23" fmla="*/ 1261884 h 1261884"/>
              <a:gd name="connsiteX24" fmla="*/ 3910042 w 7796096"/>
              <a:gd name="connsiteY24" fmla="*/ 1261884 h 1261884"/>
              <a:gd name="connsiteX25" fmla="*/ 3388303 w 7796096"/>
              <a:gd name="connsiteY25" fmla="*/ 1261884 h 1261884"/>
              <a:gd name="connsiteX26" fmla="*/ 2710643 w 7796096"/>
              <a:gd name="connsiteY26" fmla="*/ 1261884 h 1261884"/>
              <a:gd name="connsiteX27" fmla="*/ 2344826 w 7796096"/>
              <a:gd name="connsiteY27" fmla="*/ 1261884 h 1261884"/>
              <a:gd name="connsiteX28" fmla="*/ 1901048 w 7796096"/>
              <a:gd name="connsiteY28" fmla="*/ 1261884 h 1261884"/>
              <a:gd name="connsiteX29" fmla="*/ 1457270 w 7796096"/>
              <a:gd name="connsiteY29" fmla="*/ 1261884 h 1261884"/>
              <a:gd name="connsiteX30" fmla="*/ 857571 w 7796096"/>
              <a:gd name="connsiteY30" fmla="*/ 1261884 h 1261884"/>
              <a:gd name="connsiteX31" fmla="*/ 0 w 7796096"/>
              <a:gd name="connsiteY31" fmla="*/ 1261884 h 1261884"/>
              <a:gd name="connsiteX32" fmla="*/ 0 w 7796096"/>
              <a:gd name="connsiteY32" fmla="*/ 816018 h 1261884"/>
              <a:gd name="connsiteX33" fmla="*/ 0 w 7796096"/>
              <a:gd name="connsiteY33" fmla="*/ 420628 h 1261884"/>
              <a:gd name="connsiteX34" fmla="*/ 0 w 7796096"/>
              <a:gd name="connsiteY34" fmla="*/ 0 h 126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96096" h="1261884" fill="none" extrusionOk="0">
                <a:moveTo>
                  <a:pt x="0" y="0"/>
                </a:moveTo>
                <a:cubicBezTo>
                  <a:pt x="167995" y="-59535"/>
                  <a:pt x="388301" y="17285"/>
                  <a:pt x="521739" y="0"/>
                </a:cubicBezTo>
                <a:cubicBezTo>
                  <a:pt x="655177" y="-17285"/>
                  <a:pt x="795228" y="18169"/>
                  <a:pt x="887556" y="0"/>
                </a:cubicBezTo>
                <a:cubicBezTo>
                  <a:pt x="979884" y="-18169"/>
                  <a:pt x="1223375" y="48224"/>
                  <a:pt x="1409294" y="0"/>
                </a:cubicBezTo>
                <a:cubicBezTo>
                  <a:pt x="1595213" y="-48224"/>
                  <a:pt x="1798180" y="61964"/>
                  <a:pt x="1931033" y="0"/>
                </a:cubicBezTo>
                <a:cubicBezTo>
                  <a:pt x="2063886" y="-61964"/>
                  <a:pt x="2359535" y="54647"/>
                  <a:pt x="2608694" y="0"/>
                </a:cubicBezTo>
                <a:cubicBezTo>
                  <a:pt x="2857853" y="-54647"/>
                  <a:pt x="3191655" y="23579"/>
                  <a:pt x="3364315" y="0"/>
                </a:cubicBezTo>
                <a:cubicBezTo>
                  <a:pt x="3536975" y="-23579"/>
                  <a:pt x="3939481" y="4086"/>
                  <a:pt x="4119937" y="0"/>
                </a:cubicBezTo>
                <a:cubicBezTo>
                  <a:pt x="4300393" y="-4086"/>
                  <a:pt x="4407382" y="4692"/>
                  <a:pt x="4563715" y="0"/>
                </a:cubicBezTo>
                <a:cubicBezTo>
                  <a:pt x="4720048" y="-4692"/>
                  <a:pt x="4792292" y="34313"/>
                  <a:pt x="5007492" y="0"/>
                </a:cubicBezTo>
                <a:cubicBezTo>
                  <a:pt x="5222692" y="-34313"/>
                  <a:pt x="5317003" y="1413"/>
                  <a:pt x="5451270" y="0"/>
                </a:cubicBezTo>
                <a:cubicBezTo>
                  <a:pt x="5585537" y="-1413"/>
                  <a:pt x="5875692" y="4187"/>
                  <a:pt x="6128931" y="0"/>
                </a:cubicBezTo>
                <a:cubicBezTo>
                  <a:pt x="6382170" y="-4187"/>
                  <a:pt x="6366525" y="51572"/>
                  <a:pt x="6572709" y="0"/>
                </a:cubicBezTo>
                <a:cubicBezTo>
                  <a:pt x="6778893" y="-51572"/>
                  <a:pt x="6856280" y="50782"/>
                  <a:pt x="7016486" y="0"/>
                </a:cubicBezTo>
                <a:cubicBezTo>
                  <a:pt x="7176692" y="-50782"/>
                  <a:pt x="7456991" y="27195"/>
                  <a:pt x="7796096" y="0"/>
                </a:cubicBezTo>
                <a:cubicBezTo>
                  <a:pt x="7838881" y="97501"/>
                  <a:pt x="7757874" y="248430"/>
                  <a:pt x="7796096" y="433247"/>
                </a:cubicBezTo>
                <a:cubicBezTo>
                  <a:pt x="7834318" y="618064"/>
                  <a:pt x="7776378" y="693811"/>
                  <a:pt x="7796096" y="879113"/>
                </a:cubicBezTo>
                <a:cubicBezTo>
                  <a:pt x="7815814" y="1064415"/>
                  <a:pt x="7791390" y="1109607"/>
                  <a:pt x="7796096" y="1261884"/>
                </a:cubicBezTo>
                <a:cubicBezTo>
                  <a:pt x="7649825" y="1269699"/>
                  <a:pt x="7392493" y="1257755"/>
                  <a:pt x="7274357" y="1261884"/>
                </a:cubicBezTo>
                <a:cubicBezTo>
                  <a:pt x="7156221" y="1266013"/>
                  <a:pt x="6951262" y="1240423"/>
                  <a:pt x="6830579" y="1261884"/>
                </a:cubicBezTo>
                <a:cubicBezTo>
                  <a:pt x="6709896" y="1283345"/>
                  <a:pt x="6275151" y="1238145"/>
                  <a:pt x="6074958" y="1261884"/>
                </a:cubicBezTo>
                <a:cubicBezTo>
                  <a:pt x="5874765" y="1285623"/>
                  <a:pt x="5646201" y="1240274"/>
                  <a:pt x="5475258" y="1261884"/>
                </a:cubicBezTo>
                <a:cubicBezTo>
                  <a:pt x="5304315" y="1283494"/>
                  <a:pt x="5237145" y="1232913"/>
                  <a:pt x="5109441" y="1261884"/>
                </a:cubicBezTo>
                <a:cubicBezTo>
                  <a:pt x="4981737" y="1290855"/>
                  <a:pt x="4657209" y="1196285"/>
                  <a:pt x="4509742" y="1261884"/>
                </a:cubicBezTo>
                <a:cubicBezTo>
                  <a:pt x="4362275" y="1327483"/>
                  <a:pt x="4097294" y="1229275"/>
                  <a:pt x="3910042" y="1261884"/>
                </a:cubicBezTo>
                <a:cubicBezTo>
                  <a:pt x="3722790" y="1294493"/>
                  <a:pt x="3550022" y="1254865"/>
                  <a:pt x="3388303" y="1261884"/>
                </a:cubicBezTo>
                <a:cubicBezTo>
                  <a:pt x="3226584" y="1268903"/>
                  <a:pt x="2970382" y="1195280"/>
                  <a:pt x="2710643" y="1261884"/>
                </a:cubicBezTo>
                <a:cubicBezTo>
                  <a:pt x="2450904" y="1328488"/>
                  <a:pt x="2479006" y="1261383"/>
                  <a:pt x="2344826" y="1261884"/>
                </a:cubicBezTo>
                <a:cubicBezTo>
                  <a:pt x="2210646" y="1262385"/>
                  <a:pt x="1992348" y="1213408"/>
                  <a:pt x="1901048" y="1261884"/>
                </a:cubicBezTo>
                <a:cubicBezTo>
                  <a:pt x="1809748" y="1310360"/>
                  <a:pt x="1586646" y="1223500"/>
                  <a:pt x="1457270" y="1261884"/>
                </a:cubicBezTo>
                <a:cubicBezTo>
                  <a:pt x="1327894" y="1300268"/>
                  <a:pt x="1070152" y="1254510"/>
                  <a:pt x="857571" y="1261884"/>
                </a:cubicBezTo>
                <a:cubicBezTo>
                  <a:pt x="644990" y="1269258"/>
                  <a:pt x="412766" y="1194495"/>
                  <a:pt x="0" y="1261884"/>
                </a:cubicBezTo>
                <a:cubicBezTo>
                  <a:pt x="-33319" y="1146432"/>
                  <a:pt x="46910" y="913928"/>
                  <a:pt x="0" y="816018"/>
                </a:cubicBezTo>
                <a:cubicBezTo>
                  <a:pt x="-46910" y="718108"/>
                  <a:pt x="41060" y="604784"/>
                  <a:pt x="0" y="420628"/>
                </a:cubicBezTo>
                <a:cubicBezTo>
                  <a:pt x="-41060" y="236472"/>
                  <a:pt x="17695" y="185841"/>
                  <a:pt x="0" y="0"/>
                </a:cubicBezTo>
                <a:close/>
              </a:path>
              <a:path w="7796096" h="1261884" stroke="0" extrusionOk="0">
                <a:moveTo>
                  <a:pt x="0" y="0"/>
                </a:moveTo>
                <a:cubicBezTo>
                  <a:pt x="192020" y="-12480"/>
                  <a:pt x="448606" y="22645"/>
                  <a:pt x="755622" y="0"/>
                </a:cubicBezTo>
                <a:cubicBezTo>
                  <a:pt x="1062638" y="-22645"/>
                  <a:pt x="986908" y="37172"/>
                  <a:pt x="1199399" y="0"/>
                </a:cubicBezTo>
                <a:cubicBezTo>
                  <a:pt x="1411890" y="-37172"/>
                  <a:pt x="1636347" y="25718"/>
                  <a:pt x="1955021" y="0"/>
                </a:cubicBezTo>
                <a:cubicBezTo>
                  <a:pt x="2273695" y="-25718"/>
                  <a:pt x="2318888" y="47"/>
                  <a:pt x="2632682" y="0"/>
                </a:cubicBezTo>
                <a:cubicBezTo>
                  <a:pt x="2946476" y="-47"/>
                  <a:pt x="3095764" y="1350"/>
                  <a:pt x="3232381" y="0"/>
                </a:cubicBezTo>
                <a:cubicBezTo>
                  <a:pt x="3368998" y="-1350"/>
                  <a:pt x="3677266" y="62056"/>
                  <a:pt x="3832081" y="0"/>
                </a:cubicBezTo>
                <a:cubicBezTo>
                  <a:pt x="3986896" y="-62056"/>
                  <a:pt x="4238847" y="56132"/>
                  <a:pt x="4431781" y="0"/>
                </a:cubicBezTo>
                <a:cubicBezTo>
                  <a:pt x="4624715" y="-56132"/>
                  <a:pt x="4815845" y="23865"/>
                  <a:pt x="5109441" y="0"/>
                </a:cubicBezTo>
                <a:cubicBezTo>
                  <a:pt x="5403037" y="-23865"/>
                  <a:pt x="5337962" y="17670"/>
                  <a:pt x="5553219" y="0"/>
                </a:cubicBezTo>
                <a:cubicBezTo>
                  <a:pt x="5768476" y="-17670"/>
                  <a:pt x="5754477" y="12446"/>
                  <a:pt x="5919036" y="0"/>
                </a:cubicBezTo>
                <a:cubicBezTo>
                  <a:pt x="6083595" y="-12446"/>
                  <a:pt x="6120604" y="15906"/>
                  <a:pt x="6284853" y="0"/>
                </a:cubicBezTo>
                <a:cubicBezTo>
                  <a:pt x="6449102" y="-15906"/>
                  <a:pt x="6601975" y="16218"/>
                  <a:pt x="6728631" y="0"/>
                </a:cubicBezTo>
                <a:cubicBezTo>
                  <a:pt x="6855287" y="-16218"/>
                  <a:pt x="7531474" y="78546"/>
                  <a:pt x="7796096" y="0"/>
                </a:cubicBezTo>
                <a:cubicBezTo>
                  <a:pt x="7846245" y="142122"/>
                  <a:pt x="7782654" y="338825"/>
                  <a:pt x="7796096" y="445866"/>
                </a:cubicBezTo>
                <a:cubicBezTo>
                  <a:pt x="7809538" y="552907"/>
                  <a:pt x="7747580" y="727993"/>
                  <a:pt x="7796096" y="866494"/>
                </a:cubicBezTo>
                <a:cubicBezTo>
                  <a:pt x="7844612" y="1004995"/>
                  <a:pt x="7766093" y="1075541"/>
                  <a:pt x="7796096" y="1261884"/>
                </a:cubicBezTo>
                <a:cubicBezTo>
                  <a:pt x="7475166" y="1281190"/>
                  <a:pt x="7273646" y="1242660"/>
                  <a:pt x="7118435" y="1261884"/>
                </a:cubicBezTo>
                <a:cubicBezTo>
                  <a:pt x="6963224" y="1281108"/>
                  <a:pt x="6870168" y="1242801"/>
                  <a:pt x="6752619" y="1261884"/>
                </a:cubicBezTo>
                <a:cubicBezTo>
                  <a:pt x="6635070" y="1280967"/>
                  <a:pt x="6468567" y="1243883"/>
                  <a:pt x="6386802" y="1261884"/>
                </a:cubicBezTo>
                <a:cubicBezTo>
                  <a:pt x="6305037" y="1279885"/>
                  <a:pt x="6170488" y="1250785"/>
                  <a:pt x="6020985" y="1261884"/>
                </a:cubicBezTo>
                <a:cubicBezTo>
                  <a:pt x="5871482" y="1272983"/>
                  <a:pt x="5615855" y="1242370"/>
                  <a:pt x="5265363" y="1261884"/>
                </a:cubicBezTo>
                <a:cubicBezTo>
                  <a:pt x="4914871" y="1281398"/>
                  <a:pt x="4997758" y="1238953"/>
                  <a:pt x="4821586" y="1261884"/>
                </a:cubicBezTo>
                <a:cubicBezTo>
                  <a:pt x="4645414" y="1284815"/>
                  <a:pt x="4219818" y="1256775"/>
                  <a:pt x="4065964" y="1261884"/>
                </a:cubicBezTo>
                <a:cubicBezTo>
                  <a:pt x="3912110" y="1266993"/>
                  <a:pt x="3628962" y="1225753"/>
                  <a:pt x="3388303" y="1261884"/>
                </a:cubicBezTo>
                <a:cubicBezTo>
                  <a:pt x="3147644" y="1298015"/>
                  <a:pt x="3012233" y="1216962"/>
                  <a:pt x="2866565" y="1261884"/>
                </a:cubicBezTo>
                <a:cubicBezTo>
                  <a:pt x="2720897" y="1306806"/>
                  <a:pt x="2666938" y="1219629"/>
                  <a:pt x="2500748" y="1261884"/>
                </a:cubicBezTo>
                <a:cubicBezTo>
                  <a:pt x="2334558" y="1304139"/>
                  <a:pt x="2255514" y="1254987"/>
                  <a:pt x="2056970" y="1261884"/>
                </a:cubicBezTo>
                <a:cubicBezTo>
                  <a:pt x="1858426" y="1268781"/>
                  <a:pt x="1670468" y="1225765"/>
                  <a:pt x="1457270" y="1261884"/>
                </a:cubicBezTo>
                <a:cubicBezTo>
                  <a:pt x="1244072" y="1298003"/>
                  <a:pt x="935916" y="1180070"/>
                  <a:pt x="701649" y="1261884"/>
                </a:cubicBezTo>
                <a:cubicBezTo>
                  <a:pt x="467382" y="1343698"/>
                  <a:pt x="290049" y="1222369"/>
                  <a:pt x="0" y="1261884"/>
                </a:cubicBezTo>
                <a:cubicBezTo>
                  <a:pt x="-30331" y="1103498"/>
                  <a:pt x="21542" y="947656"/>
                  <a:pt x="0" y="828637"/>
                </a:cubicBezTo>
                <a:cubicBezTo>
                  <a:pt x="-21542" y="709618"/>
                  <a:pt x="7134" y="546001"/>
                  <a:pt x="0" y="395390"/>
                </a:cubicBezTo>
                <a:cubicBezTo>
                  <a:pt x="-7134" y="244779"/>
                  <a:pt x="26888" y="129253"/>
                  <a:pt x="0" y="0"/>
                </a:cubicBezTo>
                <a:close/>
              </a:path>
            </a:pathLst>
          </a:custGeom>
          <a:solidFill>
            <a:schemeClr val="tx2">
              <a:lumMod val="75000"/>
              <a:lumOff val="25000"/>
            </a:schemeClr>
          </a:solidFill>
          <a:ln>
            <a:solidFill>
              <a:schemeClr val="tx1"/>
            </a:solidFill>
            <a:extLst>
              <a:ext uri="{C807C97D-BFC1-408E-A445-0C87EB9F89A2}">
                <ask:lineSketchStyleProps xmlns:ask="http://schemas.microsoft.com/office/drawing/2018/sketchyshapes" sd="3720034190">
                  <a:prstGeom prst="rect">
                    <a:avLst/>
                  </a:prstGeom>
                  <ask:type>
                    <ask:lineSketchScribble/>
                  </ask:type>
                </ask:lineSketchStyleProps>
              </a:ext>
            </a:extLst>
          </a:ln>
        </p:spPr>
        <p:txBody>
          <a:bodyPr wrap="square">
            <a:spAutoFit/>
          </a:bodyPr>
          <a:lstStyle/>
          <a:p>
            <a:r>
              <a:rPr lang="en-AU" sz="4800" dirty="0">
                <a:solidFill>
                  <a:schemeClr val="bg1"/>
                </a:solidFill>
              </a:rPr>
              <a:t>Lived Experience workforces </a:t>
            </a:r>
            <a:r>
              <a:rPr lang="en-AU" sz="2800" i="1" dirty="0">
                <a:solidFill>
                  <a:schemeClr val="bg1"/>
                </a:solidFill>
              </a:rPr>
              <a:t>(employed in designated roles) </a:t>
            </a:r>
            <a:endParaRPr lang="en-AU" sz="4400" dirty="0">
              <a:solidFill>
                <a:schemeClr val="bg1"/>
              </a:solidFill>
            </a:endParaRPr>
          </a:p>
        </p:txBody>
      </p:sp>
    </p:spTree>
    <p:extLst>
      <p:ext uri="{BB962C8B-B14F-4D97-AF65-F5344CB8AC3E}">
        <p14:creationId xmlns:p14="http://schemas.microsoft.com/office/powerpoint/2010/main" val="1205402599"/>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94BDB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35" t="6687" r="1047"/>
          <a:stretch/>
        </p:blipFill>
        <p:spPr>
          <a:xfrm>
            <a:off x="1046369" y="458632"/>
            <a:ext cx="10236887" cy="6399368"/>
          </a:xfrm>
          <a:prstGeom prst="rect">
            <a:avLst/>
          </a:prstGeom>
        </p:spPr>
      </p:pic>
      <p:sp>
        <p:nvSpPr>
          <p:cNvPr id="2" name="Title 1"/>
          <p:cNvSpPr>
            <a:spLocks noGrp="1"/>
          </p:cNvSpPr>
          <p:nvPr>
            <p:ph type="title"/>
          </p:nvPr>
        </p:nvSpPr>
        <p:spPr>
          <a:xfrm>
            <a:off x="228601" y="232926"/>
            <a:ext cx="11798300" cy="1312308"/>
          </a:xfrm>
        </p:spPr>
        <p:txBody>
          <a:bodyPr>
            <a:normAutofit fontScale="90000"/>
          </a:bodyPr>
          <a:lstStyle/>
          <a:p>
            <a:r>
              <a:rPr lang="en-AU" dirty="0"/>
              <a:t>Why can’t we just engage with personal/consumer and family/carer/supporter representatives? </a:t>
            </a:r>
          </a:p>
        </p:txBody>
      </p:sp>
    </p:spTree>
    <p:extLst>
      <p:ext uri="{BB962C8B-B14F-4D97-AF65-F5344CB8AC3E}">
        <p14:creationId xmlns:p14="http://schemas.microsoft.com/office/powerpoint/2010/main" val="20238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5A00"/>
        </a:soli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AEC2D7D3-ECC5-A53C-5C97-D1CC19E36706}"/>
              </a:ext>
            </a:extLst>
          </p:cNvPr>
          <p:cNvGraphicFramePr/>
          <p:nvPr/>
        </p:nvGraphicFramePr>
        <p:xfrm>
          <a:off x="572516" y="194797"/>
          <a:ext cx="11046965" cy="7738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2568731" y="1319547"/>
            <a:ext cx="3002507" cy="2466877"/>
          </a:xfrm>
          <a:custGeom>
            <a:avLst/>
            <a:gdLst>
              <a:gd name="connsiteX0" fmla="*/ 0 w 3002507"/>
              <a:gd name="connsiteY0" fmla="*/ 1233439 h 2466877"/>
              <a:gd name="connsiteX1" fmla="*/ 1501254 w 3002507"/>
              <a:gd name="connsiteY1" fmla="*/ 0 h 2466877"/>
              <a:gd name="connsiteX2" fmla="*/ 3002508 w 3002507"/>
              <a:gd name="connsiteY2" fmla="*/ 1233439 h 2466877"/>
              <a:gd name="connsiteX3" fmla="*/ 1501254 w 3002507"/>
              <a:gd name="connsiteY3" fmla="*/ 2466878 h 2466877"/>
              <a:gd name="connsiteX4" fmla="*/ 0 w 3002507"/>
              <a:gd name="connsiteY4" fmla="*/ 1233439 h 24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507" h="2466877" fill="none" extrusionOk="0">
                <a:moveTo>
                  <a:pt x="0" y="1233439"/>
                </a:moveTo>
                <a:cubicBezTo>
                  <a:pt x="15743" y="537266"/>
                  <a:pt x="741394" y="4570"/>
                  <a:pt x="1501254" y="0"/>
                </a:cubicBezTo>
                <a:cubicBezTo>
                  <a:pt x="2340603" y="17484"/>
                  <a:pt x="2969933" y="551529"/>
                  <a:pt x="3002508" y="1233439"/>
                </a:cubicBezTo>
                <a:cubicBezTo>
                  <a:pt x="3081161" y="1926055"/>
                  <a:pt x="2193439" y="2404385"/>
                  <a:pt x="1501254" y="2466878"/>
                </a:cubicBezTo>
                <a:cubicBezTo>
                  <a:pt x="553692" y="2502222"/>
                  <a:pt x="13090" y="1896904"/>
                  <a:pt x="0" y="1233439"/>
                </a:cubicBezTo>
                <a:close/>
              </a:path>
              <a:path w="3002507" h="2466877" stroke="0" extrusionOk="0">
                <a:moveTo>
                  <a:pt x="0" y="1233439"/>
                </a:moveTo>
                <a:cubicBezTo>
                  <a:pt x="-59553" y="656712"/>
                  <a:pt x="526392" y="-60183"/>
                  <a:pt x="1501254" y="0"/>
                </a:cubicBezTo>
                <a:cubicBezTo>
                  <a:pt x="2388164" y="-8531"/>
                  <a:pt x="2955751" y="637390"/>
                  <a:pt x="3002508" y="1233439"/>
                </a:cubicBezTo>
                <a:cubicBezTo>
                  <a:pt x="2873866" y="1957645"/>
                  <a:pt x="2255772" y="2555095"/>
                  <a:pt x="1501254" y="2466878"/>
                </a:cubicBezTo>
                <a:cubicBezTo>
                  <a:pt x="768405" y="2404577"/>
                  <a:pt x="-66109" y="1929814"/>
                  <a:pt x="0" y="1233439"/>
                </a:cubicBezTo>
                <a:close/>
              </a:path>
            </a:pathLst>
          </a:custGeom>
          <a:solidFill>
            <a:schemeClr val="accent5"/>
          </a:solidFill>
          <a:ln w="76200">
            <a:solidFill>
              <a:schemeClr val="accent5">
                <a:lumMod val="75000"/>
              </a:schemeClr>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Individual Experience</a:t>
            </a:r>
          </a:p>
        </p:txBody>
      </p:sp>
      <p:sp>
        <p:nvSpPr>
          <p:cNvPr id="4" name="Oval 3"/>
          <p:cNvSpPr/>
          <p:nvPr/>
        </p:nvSpPr>
        <p:spPr>
          <a:xfrm>
            <a:off x="4244575" y="3593193"/>
            <a:ext cx="3702846" cy="2986818"/>
          </a:xfrm>
          <a:custGeom>
            <a:avLst/>
            <a:gdLst>
              <a:gd name="connsiteX0" fmla="*/ 0 w 3702846"/>
              <a:gd name="connsiteY0" fmla="*/ 1493409 h 2986818"/>
              <a:gd name="connsiteX1" fmla="*/ 1851423 w 3702846"/>
              <a:gd name="connsiteY1" fmla="*/ 0 h 2986818"/>
              <a:gd name="connsiteX2" fmla="*/ 3702846 w 3702846"/>
              <a:gd name="connsiteY2" fmla="*/ 1493409 h 2986818"/>
              <a:gd name="connsiteX3" fmla="*/ 1851423 w 3702846"/>
              <a:gd name="connsiteY3" fmla="*/ 2986818 h 2986818"/>
              <a:gd name="connsiteX4" fmla="*/ 0 w 3702846"/>
              <a:gd name="connsiteY4" fmla="*/ 1493409 h 2986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846" h="2986818" fill="none" extrusionOk="0">
                <a:moveTo>
                  <a:pt x="0" y="1493409"/>
                </a:moveTo>
                <a:cubicBezTo>
                  <a:pt x="213045" y="466132"/>
                  <a:pt x="976953" y="9769"/>
                  <a:pt x="1851423" y="0"/>
                </a:cubicBezTo>
                <a:cubicBezTo>
                  <a:pt x="2985115" y="190039"/>
                  <a:pt x="3553944" y="665423"/>
                  <a:pt x="3702846" y="1493409"/>
                </a:cubicBezTo>
                <a:cubicBezTo>
                  <a:pt x="3937182" y="2352178"/>
                  <a:pt x="2847794" y="2974888"/>
                  <a:pt x="1851423" y="2986818"/>
                </a:cubicBezTo>
                <a:cubicBezTo>
                  <a:pt x="738728" y="3013729"/>
                  <a:pt x="138031" y="2131082"/>
                  <a:pt x="0" y="1493409"/>
                </a:cubicBezTo>
                <a:close/>
              </a:path>
              <a:path w="3702846" h="2986818" stroke="0" extrusionOk="0">
                <a:moveTo>
                  <a:pt x="0" y="1493409"/>
                </a:moveTo>
                <a:cubicBezTo>
                  <a:pt x="-55609" y="766184"/>
                  <a:pt x="808465" y="-8442"/>
                  <a:pt x="1851423" y="0"/>
                </a:cubicBezTo>
                <a:cubicBezTo>
                  <a:pt x="2974963" y="-14914"/>
                  <a:pt x="3642460" y="778606"/>
                  <a:pt x="3702846" y="1493409"/>
                </a:cubicBezTo>
                <a:cubicBezTo>
                  <a:pt x="3506837" y="2383708"/>
                  <a:pt x="2717205" y="3172153"/>
                  <a:pt x="1851423" y="2986818"/>
                </a:cubicBezTo>
                <a:cubicBezTo>
                  <a:pt x="1035966" y="2852822"/>
                  <a:pt x="-68942" y="2334010"/>
                  <a:pt x="0" y="1493409"/>
                </a:cubicBezTo>
                <a:close/>
              </a:path>
            </a:pathLst>
          </a:custGeom>
          <a:ln w="76200">
            <a:solidFill>
              <a:srgbClr val="0C384C"/>
            </a:solidFill>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b="1" dirty="0"/>
              <a:t>Lived Expertise</a:t>
            </a:r>
          </a:p>
        </p:txBody>
      </p:sp>
      <p:sp>
        <p:nvSpPr>
          <p:cNvPr id="5" name="Oval 4"/>
          <p:cNvSpPr/>
          <p:nvPr/>
        </p:nvSpPr>
        <p:spPr>
          <a:xfrm>
            <a:off x="6803634" y="1319547"/>
            <a:ext cx="3035549" cy="2466877"/>
          </a:xfrm>
          <a:custGeom>
            <a:avLst/>
            <a:gdLst>
              <a:gd name="connsiteX0" fmla="*/ 0 w 3035549"/>
              <a:gd name="connsiteY0" fmla="*/ 1233439 h 2466877"/>
              <a:gd name="connsiteX1" fmla="*/ 1517775 w 3035549"/>
              <a:gd name="connsiteY1" fmla="*/ 0 h 2466877"/>
              <a:gd name="connsiteX2" fmla="*/ 3035550 w 3035549"/>
              <a:gd name="connsiteY2" fmla="*/ 1233439 h 2466877"/>
              <a:gd name="connsiteX3" fmla="*/ 1517775 w 3035549"/>
              <a:gd name="connsiteY3" fmla="*/ 2466878 h 2466877"/>
              <a:gd name="connsiteX4" fmla="*/ 0 w 3035549"/>
              <a:gd name="connsiteY4" fmla="*/ 1233439 h 2466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5549" h="2466877" fill="none" extrusionOk="0">
                <a:moveTo>
                  <a:pt x="0" y="1233439"/>
                </a:moveTo>
                <a:cubicBezTo>
                  <a:pt x="-146181" y="492340"/>
                  <a:pt x="640359" y="70784"/>
                  <a:pt x="1517775" y="0"/>
                </a:cubicBezTo>
                <a:cubicBezTo>
                  <a:pt x="2433013" y="88410"/>
                  <a:pt x="3093553" y="611524"/>
                  <a:pt x="3035550" y="1233439"/>
                </a:cubicBezTo>
                <a:cubicBezTo>
                  <a:pt x="2846745" y="1856791"/>
                  <a:pt x="2485091" y="2615938"/>
                  <a:pt x="1517775" y="2466878"/>
                </a:cubicBezTo>
                <a:cubicBezTo>
                  <a:pt x="598125" y="2576941"/>
                  <a:pt x="-105828" y="1817578"/>
                  <a:pt x="0" y="1233439"/>
                </a:cubicBezTo>
                <a:close/>
              </a:path>
              <a:path w="3035549" h="2466877" stroke="0" extrusionOk="0">
                <a:moveTo>
                  <a:pt x="0" y="1233439"/>
                </a:moveTo>
                <a:cubicBezTo>
                  <a:pt x="87231" y="423839"/>
                  <a:pt x="722400" y="67195"/>
                  <a:pt x="1517775" y="0"/>
                </a:cubicBezTo>
                <a:cubicBezTo>
                  <a:pt x="2323537" y="-90414"/>
                  <a:pt x="3065844" y="570349"/>
                  <a:pt x="3035550" y="1233439"/>
                </a:cubicBezTo>
                <a:cubicBezTo>
                  <a:pt x="3022325" y="1770340"/>
                  <a:pt x="2332140" y="2477633"/>
                  <a:pt x="1517775" y="2466878"/>
                </a:cubicBezTo>
                <a:cubicBezTo>
                  <a:pt x="672475" y="2433023"/>
                  <a:pt x="44074" y="1978204"/>
                  <a:pt x="0" y="1233439"/>
                </a:cubicBezTo>
                <a:close/>
              </a:path>
            </a:pathLst>
          </a:custGeom>
          <a:solidFill>
            <a:srgbClr val="009999"/>
          </a:solidFill>
          <a:ln w="76200">
            <a:solidFill>
              <a:srgbClr val="005A58"/>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Collective Experience</a:t>
            </a:r>
          </a:p>
        </p:txBody>
      </p:sp>
      <p:sp>
        <p:nvSpPr>
          <p:cNvPr id="6" name="TextBox 5"/>
          <p:cNvSpPr txBox="1"/>
          <p:nvPr/>
        </p:nvSpPr>
        <p:spPr>
          <a:xfrm>
            <a:off x="5767345" y="1619180"/>
            <a:ext cx="657306" cy="1323439"/>
          </a:xfrm>
          <a:prstGeom prst="rect">
            <a:avLst/>
          </a:prstGeom>
          <a:noFill/>
        </p:spPr>
        <p:txBody>
          <a:bodyPr wrap="square" rtlCol="0">
            <a:spAutoFit/>
          </a:bodyPr>
          <a:lstStyle/>
          <a:p>
            <a:r>
              <a:rPr lang="en-AU" sz="8000" dirty="0"/>
              <a:t>+</a:t>
            </a:r>
          </a:p>
        </p:txBody>
      </p:sp>
      <p:sp>
        <p:nvSpPr>
          <p:cNvPr id="7" name="TextBox 6"/>
          <p:cNvSpPr txBox="1"/>
          <p:nvPr/>
        </p:nvSpPr>
        <p:spPr>
          <a:xfrm>
            <a:off x="3428010" y="4490330"/>
            <a:ext cx="772695" cy="1323439"/>
          </a:xfrm>
          <a:prstGeom prst="rect">
            <a:avLst/>
          </a:prstGeom>
          <a:noFill/>
        </p:spPr>
        <p:txBody>
          <a:bodyPr wrap="square" rtlCol="0">
            <a:spAutoFit/>
          </a:bodyPr>
          <a:lstStyle/>
          <a:p>
            <a:r>
              <a:rPr lang="en-AU" sz="8000" dirty="0"/>
              <a:t>=</a:t>
            </a:r>
          </a:p>
        </p:txBody>
      </p:sp>
    </p:spTree>
    <p:custDataLst>
      <p:tags r:id="rId1"/>
    </p:custDataLst>
    <p:extLst>
      <p:ext uri="{BB962C8B-B14F-4D97-AF65-F5344CB8AC3E}">
        <p14:creationId xmlns:p14="http://schemas.microsoft.com/office/powerpoint/2010/main" val="3462220630"/>
      </p:ext>
    </p:extLst>
  </p:cSld>
  <p:clrMapOvr>
    <a:masterClrMapping/>
  </p:clrMapOvr>
  <mc:AlternateContent xmlns:mc="http://schemas.openxmlformats.org/markup-compatibility/2006" xmlns:p14="http://schemas.microsoft.com/office/powerpoint/2010/main">
    <mc:Choice Requires="p14">
      <p:transition spd="slow" p14:dur="2000" advTm="21383"/>
    </mc:Choice>
    <mc:Fallback xmlns="">
      <p:transition spd="slow" advTm="2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 grpId="0" animBg="1"/>
      <p:bldP spid="4" grpId="0" animBg="1"/>
      <p:bldP spid="5"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0E0C75A-9D6A-D954-E4D8-23A6A40F68D9}"/>
              </a:ext>
            </a:extLst>
          </p:cNvPr>
          <p:cNvSpPr/>
          <p:nvPr/>
        </p:nvSpPr>
        <p:spPr>
          <a:xfrm>
            <a:off x="2253006" y="113122"/>
            <a:ext cx="8936610" cy="6391373"/>
          </a:xfrm>
          <a:custGeom>
            <a:avLst/>
            <a:gdLst>
              <a:gd name="connsiteX0" fmla="*/ 0 w 8936610"/>
              <a:gd name="connsiteY0" fmla="*/ 1065250 h 6391373"/>
              <a:gd name="connsiteX1" fmla="*/ 1065250 w 8936610"/>
              <a:gd name="connsiteY1" fmla="*/ 0 h 6391373"/>
              <a:gd name="connsiteX2" fmla="*/ 1632426 w 8936610"/>
              <a:gd name="connsiteY2" fmla="*/ 0 h 6391373"/>
              <a:gd name="connsiteX3" fmla="*/ 2199602 w 8936610"/>
              <a:gd name="connsiteY3" fmla="*/ 0 h 6391373"/>
              <a:gd name="connsiteX4" fmla="*/ 2902900 w 8936610"/>
              <a:gd name="connsiteY4" fmla="*/ 0 h 6391373"/>
              <a:gd name="connsiteX5" fmla="*/ 3538137 w 8936610"/>
              <a:gd name="connsiteY5" fmla="*/ 0 h 6391373"/>
              <a:gd name="connsiteX6" fmla="*/ 3969190 w 8936610"/>
              <a:gd name="connsiteY6" fmla="*/ 0 h 6391373"/>
              <a:gd name="connsiteX7" fmla="*/ 4400244 w 8936610"/>
              <a:gd name="connsiteY7" fmla="*/ 0 h 6391373"/>
              <a:gd name="connsiteX8" fmla="*/ 4899359 w 8936610"/>
              <a:gd name="connsiteY8" fmla="*/ 0 h 6391373"/>
              <a:gd name="connsiteX9" fmla="*/ 5466534 w 8936610"/>
              <a:gd name="connsiteY9" fmla="*/ 0 h 6391373"/>
              <a:gd name="connsiteX10" fmla="*/ 5829527 w 8936610"/>
              <a:gd name="connsiteY10" fmla="*/ 0 h 6391373"/>
              <a:gd name="connsiteX11" fmla="*/ 6192520 w 8936610"/>
              <a:gd name="connsiteY11" fmla="*/ 0 h 6391373"/>
              <a:gd name="connsiteX12" fmla="*/ 6623573 w 8936610"/>
              <a:gd name="connsiteY12" fmla="*/ 0 h 6391373"/>
              <a:gd name="connsiteX13" fmla="*/ 7190749 w 8936610"/>
              <a:gd name="connsiteY13" fmla="*/ 0 h 6391373"/>
              <a:gd name="connsiteX14" fmla="*/ 7871360 w 8936610"/>
              <a:gd name="connsiteY14" fmla="*/ 0 h 6391373"/>
              <a:gd name="connsiteX15" fmla="*/ 8936610 w 8936610"/>
              <a:gd name="connsiteY15" fmla="*/ 1065250 h 6391373"/>
              <a:gd name="connsiteX16" fmla="*/ 8936610 w 8936610"/>
              <a:gd name="connsiteY16" fmla="*/ 1640468 h 6391373"/>
              <a:gd name="connsiteX17" fmla="*/ 8936610 w 8936610"/>
              <a:gd name="connsiteY17" fmla="*/ 2130468 h 6391373"/>
              <a:gd name="connsiteX18" fmla="*/ 8936610 w 8936610"/>
              <a:gd name="connsiteY18" fmla="*/ 2535251 h 6391373"/>
              <a:gd name="connsiteX19" fmla="*/ 8936610 w 8936610"/>
              <a:gd name="connsiteY19" fmla="*/ 3025252 h 6391373"/>
              <a:gd name="connsiteX20" fmla="*/ 8936610 w 8936610"/>
              <a:gd name="connsiteY20" fmla="*/ 3515252 h 6391373"/>
              <a:gd name="connsiteX21" fmla="*/ 8936610 w 8936610"/>
              <a:gd name="connsiteY21" fmla="*/ 4047861 h 6391373"/>
              <a:gd name="connsiteX22" fmla="*/ 8936610 w 8936610"/>
              <a:gd name="connsiteY22" fmla="*/ 4452644 h 6391373"/>
              <a:gd name="connsiteX23" fmla="*/ 8936610 w 8936610"/>
              <a:gd name="connsiteY23" fmla="*/ 5326123 h 6391373"/>
              <a:gd name="connsiteX24" fmla="*/ 7871360 w 8936610"/>
              <a:gd name="connsiteY24" fmla="*/ 6391373 h 6391373"/>
              <a:gd name="connsiteX25" fmla="*/ 7508367 w 8936610"/>
              <a:gd name="connsiteY25" fmla="*/ 6391373 h 6391373"/>
              <a:gd name="connsiteX26" fmla="*/ 6805069 w 8936610"/>
              <a:gd name="connsiteY26" fmla="*/ 6391373 h 6391373"/>
              <a:gd name="connsiteX27" fmla="*/ 6305955 w 8936610"/>
              <a:gd name="connsiteY27" fmla="*/ 6391373 h 6391373"/>
              <a:gd name="connsiteX28" fmla="*/ 5738779 w 8936610"/>
              <a:gd name="connsiteY28" fmla="*/ 6391373 h 6391373"/>
              <a:gd name="connsiteX29" fmla="*/ 5035481 w 8936610"/>
              <a:gd name="connsiteY29" fmla="*/ 6391373 h 6391373"/>
              <a:gd name="connsiteX30" fmla="*/ 4332183 w 8936610"/>
              <a:gd name="connsiteY30" fmla="*/ 6391373 h 6391373"/>
              <a:gd name="connsiteX31" fmla="*/ 3833068 w 8936610"/>
              <a:gd name="connsiteY31" fmla="*/ 6391373 h 6391373"/>
              <a:gd name="connsiteX32" fmla="*/ 3129770 w 8936610"/>
              <a:gd name="connsiteY32" fmla="*/ 6391373 h 6391373"/>
              <a:gd name="connsiteX33" fmla="*/ 2630655 w 8936610"/>
              <a:gd name="connsiteY33" fmla="*/ 6391373 h 6391373"/>
              <a:gd name="connsiteX34" fmla="*/ 1927357 w 8936610"/>
              <a:gd name="connsiteY34" fmla="*/ 6391373 h 6391373"/>
              <a:gd name="connsiteX35" fmla="*/ 1065250 w 8936610"/>
              <a:gd name="connsiteY35" fmla="*/ 6391373 h 6391373"/>
              <a:gd name="connsiteX36" fmla="*/ 0 w 8936610"/>
              <a:gd name="connsiteY36" fmla="*/ 5326123 h 6391373"/>
              <a:gd name="connsiteX37" fmla="*/ 0 w 8936610"/>
              <a:gd name="connsiteY37" fmla="*/ 4708296 h 6391373"/>
              <a:gd name="connsiteX38" fmla="*/ 0 w 8936610"/>
              <a:gd name="connsiteY38" fmla="*/ 4260905 h 6391373"/>
              <a:gd name="connsiteX39" fmla="*/ 0 w 8936610"/>
              <a:gd name="connsiteY39" fmla="*/ 3856122 h 6391373"/>
              <a:gd name="connsiteX40" fmla="*/ 0 w 8936610"/>
              <a:gd name="connsiteY40" fmla="*/ 3366121 h 6391373"/>
              <a:gd name="connsiteX41" fmla="*/ 0 w 8936610"/>
              <a:gd name="connsiteY41" fmla="*/ 2833512 h 6391373"/>
              <a:gd name="connsiteX42" fmla="*/ 0 w 8936610"/>
              <a:gd name="connsiteY42" fmla="*/ 2300903 h 6391373"/>
              <a:gd name="connsiteX43" fmla="*/ 0 w 8936610"/>
              <a:gd name="connsiteY43" fmla="*/ 1810903 h 6391373"/>
              <a:gd name="connsiteX44" fmla="*/ 0 w 8936610"/>
              <a:gd name="connsiteY44" fmla="*/ 1065250 h 639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936610" h="6391373" fill="none" extrusionOk="0">
                <a:moveTo>
                  <a:pt x="0" y="1065250"/>
                </a:moveTo>
                <a:cubicBezTo>
                  <a:pt x="15302" y="446021"/>
                  <a:pt x="580435" y="25517"/>
                  <a:pt x="1065250" y="0"/>
                </a:cubicBezTo>
                <a:cubicBezTo>
                  <a:pt x="1311365" y="-44477"/>
                  <a:pt x="1379005" y="64681"/>
                  <a:pt x="1632426" y="0"/>
                </a:cubicBezTo>
                <a:cubicBezTo>
                  <a:pt x="1885847" y="-64681"/>
                  <a:pt x="2009865" y="61844"/>
                  <a:pt x="2199602" y="0"/>
                </a:cubicBezTo>
                <a:cubicBezTo>
                  <a:pt x="2389339" y="-61844"/>
                  <a:pt x="2735142" y="77114"/>
                  <a:pt x="2902900" y="0"/>
                </a:cubicBezTo>
                <a:cubicBezTo>
                  <a:pt x="3070658" y="-77114"/>
                  <a:pt x="3287534" y="12336"/>
                  <a:pt x="3538137" y="0"/>
                </a:cubicBezTo>
                <a:cubicBezTo>
                  <a:pt x="3788740" y="-12336"/>
                  <a:pt x="3847552" y="51067"/>
                  <a:pt x="3969190" y="0"/>
                </a:cubicBezTo>
                <a:cubicBezTo>
                  <a:pt x="4090828" y="-51067"/>
                  <a:pt x="4189933" y="26615"/>
                  <a:pt x="4400244" y="0"/>
                </a:cubicBezTo>
                <a:cubicBezTo>
                  <a:pt x="4610555" y="-26615"/>
                  <a:pt x="4743643" y="17740"/>
                  <a:pt x="4899359" y="0"/>
                </a:cubicBezTo>
                <a:cubicBezTo>
                  <a:pt x="5055076" y="-17740"/>
                  <a:pt x="5350157" y="25393"/>
                  <a:pt x="5466534" y="0"/>
                </a:cubicBezTo>
                <a:cubicBezTo>
                  <a:pt x="5582912" y="-25393"/>
                  <a:pt x="5655604" y="37781"/>
                  <a:pt x="5829527" y="0"/>
                </a:cubicBezTo>
                <a:cubicBezTo>
                  <a:pt x="6003450" y="-37781"/>
                  <a:pt x="6060534" y="39540"/>
                  <a:pt x="6192520" y="0"/>
                </a:cubicBezTo>
                <a:cubicBezTo>
                  <a:pt x="6324506" y="-39540"/>
                  <a:pt x="6454377" y="43261"/>
                  <a:pt x="6623573" y="0"/>
                </a:cubicBezTo>
                <a:cubicBezTo>
                  <a:pt x="6792769" y="-43261"/>
                  <a:pt x="6913736" y="36090"/>
                  <a:pt x="7190749" y="0"/>
                </a:cubicBezTo>
                <a:cubicBezTo>
                  <a:pt x="7467762" y="-36090"/>
                  <a:pt x="7581705" y="700"/>
                  <a:pt x="7871360" y="0"/>
                </a:cubicBezTo>
                <a:cubicBezTo>
                  <a:pt x="8563447" y="-101491"/>
                  <a:pt x="8957144" y="536826"/>
                  <a:pt x="8936610" y="1065250"/>
                </a:cubicBezTo>
                <a:cubicBezTo>
                  <a:pt x="9005111" y="1297997"/>
                  <a:pt x="8882578" y="1499930"/>
                  <a:pt x="8936610" y="1640468"/>
                </a:cubicBezTo>
                <a:cubicBezTo>
                  <a:pt x="8990642" y="1781006"/>
                  <a:pt x="8879743" y="1928193"/>
                  <a:pt x="8936610" y="2130468"/>
                </a:cubicBezTo>
                <a:cubicBezTo>
                  <a:pt x="8993477" y="2332743"/>
                  <a:pt x="8905008" y="2443769"/>
                  <a:pt x="8936610" y="2535251"/>
                </a:cubicBezTo>
                <a:cubicBezTo>
                  <a:pt x="8968212" y="2626733"/>
                  <a:pt x="8896898" y="2913557"/>
                  <a:pt x="8936610" y="3025252"/>
                </a:cubicBezTo>
                <a:cubicBezTo>
                  <a:pt x="8976322" y="3136947"/>
                  <a:pt x="8904494" y="3364863"/>
                  <a:pt x="8936610" y="3515252"/>
                </a:cubicBezTo>
                <a:cubicBezTo>
                  <a:pt x="8968726" y="3665641"/>
                  <a:pt x="8911718" y="3865774"/>
                  <a:pt x="8936610" y="4047861"/>
                </a:cubicBezTo>
                <a:cubicBezTo>
                  <a:pt x="8961502" y="4229948"/>
                  <a:pt x="8893090" y="4337881"/>
                  <a:pt x="8936610" y="4452644"/>
                </a:cubicBezTo>
                <a:cubicBezTo>
                  <a:pt x="8980130" y="4567407"/>
                  <a:pt x="8932114" y="5125250"/>
                  <a:pt x="8936610" y="5326123"/>
                </a:cubicBezTo>
                <a:cubicBezTo>
                  <a:pt x="8890885" y="6064893"/>
                  <a:pt x="8446458" y="6434507"/>
                  <a:pt x="7871360" y="6391373"/>
                </a:cubicBezTo>
                <a:cubicBezTo>
                  <a:pt x="7693441" y="6399494"/>
                  <a:pt x="7654740" y="6363566"/>
                  <a:pt x="7508367" y="6391373"/>
                </a:cubicBezTo>
                <a:cubicBezTo>
                  <a:pt x="7361994" y="6419180"/>
                  <a:pt x="7134964" y="6330278"/>
                  <a:pt x="6805069" y="6391373"/>
                </a:cubicBezTo>
                <a:cubicBezTo>
                  <a:pt x="6475174" y="6452468"/>
                  <a:pt x="6470993" y="6339684"/>
                  <a:pt x="6305955" y="6391373"/>
                </a:cubicBezTo>
                <a:cubicBezTo>
                  <a:pt x="6140917" y="6443062"/>
                  <a:pt x="5901127" y="6358432"/>
                  <a:pt x="5738779" y="6391373"/>
                </a:cubicBezTo>
                <a:cubicBezTo>
                  <a:pt x="5576431" y="6424314"/>
                  <a:pt x="5384717" y="6319229"/>
                  <a:pt x="5035481" y="6391373"/>
                </a:cubicBezTo>
                <a:cubicBezTo>
                  <a:pt x="4686245" y="6463517"/>
                  <a:pt x="4664847" y="6366568"/>
                  <a:pt x="4332183" y="6391373"/>
                </a:cubicBezTo>
                <a:cubicBezTo>
                  <a:pt x="3999519" y="6416178"/>
                  <a:pt x="4039921" y="6387379"/>
                  <a:pt x="3833068" y="6391373"/>
                </a:cubicBezTo>
                <a:cubicBezTo>
                  <a:pt x="3626215" y="6395367"/>
                  <a:pt x="3449798" y="6368355"/>
                  <a:pt x="3129770" y="6391373"/>
                </a:cubicBezTo>
                <a:cubicBezTo>
                  <a:pt x="2809742" y="6414391"/>
                  <a:pt x="2869911" y="6367255"/>
                  <a:pt x="2630655" y="6391373"/>
                </a:cubicBezTo>
                <a:cubicBezTo>
                  <a:pt x="2391399" y="6415491"/>
                  <a:pt x="2122428" y="6366246"/>
                  <a:pt x="1927357" y="6391373"/>
                </a:cubicBezTo>
                <a:cubicBezTo>
                  <a:pt x="1732286" y="6416500"/>
                  <a:pt x="1309647" y="6327373"/>
                  <a:pt x="1065250" y="6391373"/>
                </a:cubicBezTo>
                <a:cubicBezTo>
                  <a:pt x="506250" y="6303779"/>
                  <a:pt x="4956" y="6022482"/>
                  <a:pt x="0" y="5326123"/>
                </a:cubicBezTo>
                <a:cubicBezTo>
                  <a:pt x="-3837" y="5057725"/>
                  <a:pt x="11721" y="4901672"/>
                  <a:pt x="0" y="4708296"/>
                </a:cubicBezTo>
                <a:cubicBezTo>
                  <a:pt x="-11721" y="4514920"/>
                  <a:pt x="4986" y="4351008"/>
                  <a:pt x="0" y="4260905"/>
                </a:cubicBezTo>
                <a:cubicBezTo>
                  <a:pt x="-4986" y="4170802"/>
                  <a:pt x="35795" y="3970756"/>
                  <a:pt x="0" y="3856122"/>
                </a:cubicBezTo>
                <a:cubicBezTo>
                  <a:pt x="-35795" y="3741488"/>
                  <a:pt x="27418" y="3569547"/>
                  <a:pt x="0" y="3366121"/>
                </a:cubicBezTo>
                <a:cubicBezTo>
                  <a:pt x="-27418" y="3162695"/>
                  <a:pt x="43882" y="3034630"/>
                  <a:pt x="0" y="2833512"/>
                </a:cubicBezTo>
                <a:cubicBezTo>
                  <a:pt x="-43882" y="2632394"/>
                  <a:pt x="44489" y="2548473"/>
                  <a:pt x="0" y="2300903"/>
                </a:cubicBezTo>
                <a:cubicBezTo>
                  <a:pt x="-44489" y="2053333"/>
                  <a:pt x="35219" y="2008246"/>
                  <a:pt x="0" y="1810903"/>
                </a:cubicBezTo>
                <a:cubicBezTo>
                  <a:pt x="-35219" y="1613560"/>
                  <a:pt x="62329" y="1308302"/>
                  <a:pt x="0" y="1065250"/>
                </a:cubicBezTo>
                <a:close/>
              </a:path>
              <a:path w="8936610" h="6391373" stroke="0" extrusionOk="0">
                <a:moveTo>
                  <a:pt x="0" y="1065250"/>
                </a:moveTo>
                <a:cubicBezTo>
                  <a:pt x="-32668" y="374788"/>
                  <a:pt x="589418" y="60327"/>
                  <a:pt x="1065250" y="0"/>
                </a:cubicBezTo>
                <a:cubicBezTo>
                  <a:pt x="1174146" y="-34979"/>
                  <a:pt x="1326237" y="33511"/>
                  <a:pt x="1564365" y="0"/>
                </a:cubicBezTo>
                <a:cubicBezTo>
                  <a:pt x="1802494" y="-33511"/>
                  <a:pt x="1796215" y="29453"/>
                  <a:pt x="1927357" y="0"/>
                </a:cubicBezTo>
                <a:cubicBezTo>
                  <a:pt x="2058499" y="-29453"/>
                  <a:pt x="2245259" y="9075"/>
                  <a:pt x="2494533" y="0"/>
                </a:cubicBezTo>
                <a:cubicBezTo>
                  <a:pt x="2743807" y="-9075"/>
                  <a:pt x="3007442" y="57369"/>
                  <a:pt x="3197831" y="0"/>
                </a:cubicBezTo>
                <a:cubicBezTo>
                  <a:pt x="3388220" y="-57369"/>
                  <a:pt x="3500062" y="42497"/>
                  <a:pt x="3765007" y="0"/>
                </a:cubicBezTo>
                <a:cubicBezTo>
                  <a:pt x="4029952" y="-42497"/>
                  <a:pt x="4002191" y="31048"/>
                  <a:pt x="4127999" y="0"/>
                </a:cubicBezTo>
                <a:cubicBezTo>
                  <a:pt x="4253807" y="-31048"/>
                  <a:pt x="4488350" y="58327"/>
                  <a:pt x="4627114" y="0"/>
                </a:cubicBezTo>
                <a:cubicBezTo>
                  <a:pt x="4765878" y="-58327"/>
                  <a:pt x="4879760" y="36856"/>
                  <a:pt x="5058168" y="0"/>
                </a:cubicBezTo>
                <a:cubicBezTo>
                  <a:pt x="5236576" y="-36856"/>
                  <a:pt x="5372944" y="36555"/>
                  <a:pt x="5557283" y="0"/>
                </a:cubicBezTo>
                <a:cubicBezTo>
                  <a:pt x="5741623" y="-36555"/>
                  <a:pt x="5939669" y="51756"/>
                  <a:pt x="6192520" y="0"/>
                </a:cubicBezTo>
                <a:cubicBezTo>
                  <a:pt x="6445371" y="-51756"/>
                  <a:pt x="6445819" y="5672"/>
                  <a:pt x="6555512" y="0"/>
                </a:cubicBezTo>
                <a:cubicBezTo>
                  <a:pt x="6665205" y="-5672"/>
                  <a:pt x="6865905" y="40899"/>
                  <a:pt x="7054627" y="0"/>
                </a:cubicBezTo>
                <a:cubicBezTo>
                  <a:pt x="7243349" y="-40899"/>
                  <a:pt x="7585534" y="36700"/>
                  <a:pt x="7871360" y="0"/>
                </a:cubicBezTo>
                <a:cubicBezTo>
                  <a:pt x="8432273" y="74736"/>
                  <a:pt x="8838423" y="623105"/>
                  <a:pt x="8936610" y="1065250"/>
                </a:cubicBezTo>
                <a:cubicBezTo>
                  <a:pt x="8981047" y="1284260"/>
                  <a:pt x="8916123" y="1441631"/>
                  <a:pt x="8936610" y="1640468"/>
                </a:cubicBezTo>
                <a:cubicBezTo>
                  <a:pt x="8957097" y="1839305"/>
                  <a:pt x="8907899" y="2069528"/>
                  <a:pt x="8936610" y="2215686"/>
                </a:cubicBezTo>
                <a:cubicBezTo>
                  <a:pt x="8965321" y="2361844"/>
                  <a:pt x="8929427" y="2683871"/>
                  <a:pt x="8936610" y="2833512"/>
                </a:cubicBezTo>
                <a:cubicBezTo>
                  <a:pt x="8943793" y="2983153"/>
                  <a:pt x="8888166" y="3160133"/>
                  <a:pt x="8936610" y="3280904"/>
                </a:cubicBezTo>
                <a:cubicBezTo>
                  <a:pt x="8985054" y="3401675"/>
                  <a:pt x="8911598" y="3620555"/>
                  <a:pt x="8936610" y="3898731"/>
                </a:cubicBezTo>
                <a:cubicBezTo>
                  <a:pt x="8961622" y="4176907"/>
                  <a:pt x="8878988" y="4171225"/>
                  <a:pt x="8936610" y="4431340"/>
                </a:cubicBezTo>
                <a:cubicBezTo>
                  <a:pt x="8994232" y="4691455"/>
                  <a:pt x="8913415" y="4888361"/>
                  <a:pt x="8936610" y="5326123"/>
                </a:cubicBezTo>
                <a:cubicBezTo>
                  <a:pt x="9000426" y="5982901"/>
                  <a:pt x="8325934" y="6331731"/>
                  <a:pt x="7871360" y="6391373"/>
                </a:cubicBezTo>
                <a:cubicBezTo>
                  <a:pt x="7737888" y="6415941"/>
                  <a:pt x="7603450" y="6390733"/>
                  <a:pt x="7508367" y="6391373"/>
                </a:cubicBezTo>
                <a:cubicBezTo>
                  <a:pt x="7413284" y="6392013"/>
                  <a:pt x="7076989" y="6370561"/>
                  <a:pt x="6873131" y="6391373"/>
                </a:cubicBezTo>
                <a:cubicBezTo>
                  <a:pt x="6669273" y="6412185"/>
                  <a:pt x="6591160" y="6380029"/>
                  <a:pt x="6374016" y="6391373"/>
                </a:cubicBezTo>
                <a:cubicBezTo>
                  <a:pt x="6156872" y="6402717"/>
                  <a:pt x="6093704" y="6374218"/>
                  <a:pt x="5874901" y="6391373"/>
                </a:cubicBezTo>
                <a:cubicBezTo>
                  <a:pt x="5656099" y="6408528"/>
                  <a:pt x="5511760" y="6361058"/>
                  <a:pt x="5375786" y="6391373"/>
                </a:cubicBezTo>
                <a:cubicBezTo>
                  <a:pt x="5239813" y="6421688"/>
                  <a:pt x="5158376" y="6356110"/>
                  <a:pt x="4944733" y="6391373"/>
                </a:cubicBezTo>
                <a:cubicBezTo>
                  <a:pt x="4731090" y="6426636"/>
                  <a:pt x="4712065" y="6356679"/>
                  <a:pt x="4513679" y="6391373"/>
                </a:cubicBezTo>
                <a:cubicBezTo>
                  <a:pt x="4315293" y="6426067"/>
                  <a:pt x="4245872" y="6375296"/>
                  <a:pt x="4082625" y="6391373"/>
                </a:cubicBezTo>
                <a:cubicBezTo>
                  <a:pt x="3919378" y="6407450"/>
                  <a:pt x="3598711" y="6386748"/>
                  <a:pt x="3379327" y="6391373"/>
                </a:cubicBezTo>
                <a:cubicBezTo>
                  <a:pt x="3159943" y="6395998"/>
                  <a:pt x="3038253" y="6378394"/>
                  <a:pt x="2948274" y="6391373"/>
                </a:cubicBezTo>
                <a:cubicBezTo>
                  <a:pt x="2858295" y="6404352"/>
                  <a:pt x="2388807" y="6313517"/>
                  <a:pt x="2244976" y="6391373"/>
                </a:cubicBezTo>
                <a:cubicBezTo>
                  <a:pt x="2101145" y="6469229"/>
                  <a:pt x="1520047" y="6353133"/>
                  <a:pt x="1065250" y="6391373"/>
                </a:cubicBezTo>
                <a:cubicBezTo>
                  <a:pt x="457130" y="6433255"/>
                  <a:pt x="-62607" y="6062482"/>
                  <a:pt x="0" y="5326123"/>
                </a:cubicBezTo>
                <a:cubicBezTo>
                  <a:pt x="-13880" y="5171888"/>
                  <a:pt x="43517" y="5026853"/>
                  <a:pt x="0" y="4793514"/>
                </a:cubicBezTo>
                <a:cubicBezTo>
                  <a:pt x="-43517" y="4560175"/>
                  <a:pt x="3882" y="4485079"/>
                  <a:pt x="0" y="4346122"/>
                </a:cubicBezTo>
                <a:cubicBezTo>
                  <a:pt x="-3882" y="4207165"/>
                  <a:pt x="38969" y="4063110"/>
                  <a:pt x="0" y="3856122"/>
                </a:cubicBezTo>
                <a:cubicBezTo>
                  <a:pt x="-38969" y="3649134"/>
                  <a:pt x="10562" y="3599082"/>
                  <a:pt x="0" y="3451339"/>
                </a:cubicBezTo>
                <a:cubicBezTo>
                  <a:pt x="-10562" y="3303596"/>
                  <a:pt x="28741" y="3196155"/>
                  <a:pt x="0" y="3003947"/>
                </a:cubicBezTo>
                <a:cubicBezTo>
                  <a:pt x="-28741" y="2811739"/>
                  <a:pt x="42130" y="2665318"/>
                  <a:pt x="0" y="2556556"/>
                </a:cubicBezTo>
                <a:cubicBezTo>
                  <a:pt x="-42130" y="2447794"/>
                  <a:pt x="45670" y="2175283"/>
                  <a:pt x="0" y="1981338"/>
                </a:cubicBezTo>
                <a:cubicBezTo>
                  <a:pt x="-45670" y="1787393"/>
                  <a:pt x="70360" y="1252116"/>
                  <a:pt x="0" y="1065250"/>
                </a:cubicBezTo>
                <a:close/>
              </a:path>
            </a:pathLst>
          </a:custGeom>
          <a:solidFill>
            <a:schemeClr val="accent4">
              <a:lumMod val="75000"/>
            </a:schemeClr>
          </a:solidFill>
          <a:ln>
            <a:solidFill>
              <a:schemeClr val="tx1"/>
            </a:solidFill>
            <a:extLst>
              <a:ext uri="{C807C97D-BFC1-408E-A445-0C87EB9F89A2}">
                <ask:lineSketchStyleProps xmlns:ask="http://schemas.microsoft.com/office/drawing/2018/sketchyshapes" sd="54610653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42A2612-8B6C-099D-8249-EDF41F9F6020}"/>
              </a:ext>
            </a:extLst>
          </p:cNvPr>
          <p:cNvSpPr txBox="1"/>
          <p:nvPr/>
        </p:nvSpPr>
        <p:spPr>
          <a:xfrm>
            <a:off x="735290" y="758857"/>
            <a:ext cx="5731497" cy="1569660"/>
          </a:xfrm>
          <a:custGeom>
            <a:avLst/>
            <a:gdLst>
              <a:gd name="connsiteX0" fmla="*/ 0 w 5731497"/>
              <a:gd name="connsiteY0" fmla="*/ 0 h 1569660"/>
              <a:gd name="connsiteX1" fmla="*/ 458520 w 5731497"/>
              <a:gd name="connsiteY1" fmla="*/ 0 h 1569660"/>
              <a:gd name="connsiteX2" fmla="*/ 1088984 w 5731497"/>
              <a:gd name="connsiteY2" fmla="*/ 0 h 1569660"/>
              <a:gd name="connsiteX3" fmla="*/ 1604819 w 5731497"/>
              <a:gd name="connsiteY3" fmla="*/ 0 h 1569660"/>
              <a:gd name="connsiteX4" fmla="*/ 2292599 w 5731497"/>
              <a:gd name="connsiteY4" fmla="*/ 0 h 1569660"/>
              <a:gd name="connsiteX5" fmla="*/ 2865749 w 5731497"/>
              <a:gd name="connsiteY5" fmla="*/ 0 h 1569660"/>
              <a:gd name="connsiteX6" fmla="*/ 3496213 w 5731497"/>
              <a:gd name="connsiteY6" fmla="*/ 0 h 1569660"/>
              <a:gd name="connsiteX7" fmla="*/ 3954733 w 5731497"/>
              <a:gd name="connsiteY7" fmla="*/ 0 h 1569660"/>
              <a:gd name="connsiteX8" fmla="*/ 4642513 w 5731497"/>
              <a:gd name="connsiteY8" fmla="*/ 0 h 1569660"/>
              <a:gd name="connsiteX9" fmla="*/ 5101032 w 5731497"/>
              <a:gd name="connsiteY9" fmla="*/ 0 h 1569660"/>
              <a:gd name="connsiteX10" fmla="*/ 5731497 w 5731497"/>
              <a:gd name="connsiteY10" fmla="*/ 0 h 1569660"/>
              <a:gd name="connsiteX11" fmla="*/ 5731497 w 5731497"/>
              <a:gd name="connsiteY11" fmla="*/ 554613 h 1569660"/>
              <a:gd name="connsiteX12" fmla="*/ 5731497 w 5731497"/>
              <a:gd name="connsiteY12" fmla="*/ 1046440 h 1569660"/>
              <a:gd name="connsiteX13" fmla="*/ 5731497 w 5731497"/>
              <a:gd name="connsiteY13" fmla="*/ 1569660 h 1569660"/>
              <a:gd name="connsiteX14" fmla="*/ 5043717 w 5731497"/>
              <a:gd name="connsiteY14" fmla="*/ 1569660 h 1569660"/>
              <a:gd name="connsiteX15" fmla="*/ 4642513 w 5731497"/>
              <a:gd name="connsiteY15" fmla="*/ 1569660 h 1569660"/>
              <a:gd name="connsiteX16" fmla="*/ 3954733 w 5731497"/>
              <a:gd name="connsiteY16" fmla="*/ 1569660 h 1569660"/>
              <a:gd name="connsiteX17" fmla="*/ 3266953 w 5731497"/>
              <a:gd name="connsiteY17" fmla="*/ 1569660 h 1569660"/>
              <a:gd name="connsiteX18" fmla="*/ 2693804 w 5731497"/>
              <a:gd name="connsiteY18" fmla="*/ 1569660 h 1569660"/>
              <a:gd name="connsiteX19" fmla="*/ 2292599 w 5731497"/>
              <a:gd name="connsiteY19" fmla="*/ 1569660 h 1569660"/>
              <a:gd name="connsiteX20" fmla="*/ 1891394 w 5731497"/>
              <a:gd name="connsiteY20" fmla="*/ 1569660 h 1569660"/>
              <a:gd name="connsiteX21" fmla="*/ 1432874 w 5731497"/>
              <a:gd name="connsiteY21" fmla="*/ 1569660 h 1569660"/>
              <a:gd name="connsiteX22" fmla="*/ 917040 w 5731497"/>
              <a:gd name="connsiteY22" fmla="*/ 1569660 h 1569660"/>
              <a:gd name="connsiteX23" fmla="*/ 0 w 5731497"/>
              <a:gd name="connsiteY23" fmla="*/ 1569660 h 1569660"/>
              <a:gd name="connsiteX24" fmla="*/ 0 w 5731497"/>
              <a:gd name="connsiteY24" fmla="*/ 1046440 h 1569660"/>
              <a:gd name="connsiteX25" fmla="*/ 0 w 5731497"/>
              <a:gd name="connsiteY25" fmla="*/ 554613 h 1569660"/>
              <a:gd name="connsiteX26" fmla="*/ 0 w 5731497"/>
              <a:gd name="connsiteY2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1497" h="1569660" fill="none" extrusionOk="0">
                <a:moveTo>
                  <a:pt x="0" y="0"/>
                </a:moveTo>
                <a:cubicBezTo>
                  <a:pt x="223740" y="-48243"/>
                  <a:pt x="258251" y="54551"/>
                  <a:pt x="458520" y="0"/>
                </a:cubicBezTo>
                <a:cubicBezTo>
                  <a:pt x="658789" y="-54551"/>
                  <a:pt x="878210" y="45923"/>
                  <a:pt x="1088984" y="0"/>
                </a:cubicBezTo>
                <a:cubicBezTo>
                  <a:pt x="1299758" y="-45923"/>
                  <a:pt x="1409438" y="52083"/>
                  <a:pt x="1604819" y="0"/>
                </a:cubicBezTo>
                <a:cubicBezTo>
                  <a:pt x="1800201" y="-52083"/>
                  <a:pt x="2066649" y="49074"/>
                  <a:pt x="2292599" y="0"/>
                </a:cubicBezTo>
                <a:cubicBezTo>
                  <a:pt x="2518549" y="-49074"/>
                  <a:pt x="2725416" y="51161"/>
                  <a:pt x="2865749" y="0"/>
                </a:cubicBezTo>
                <a:cubicBezTo>
                  <a:pt x="3006082" y="-51161"/>
                  <a:pt x="3217443" y="71399"/>
                  <a:pt x="3496213" y="0"/>
                </a:cubicBezTo>
                <a:cubicBezTo>
                  <a:pt x="3774983" y="-71399"/>
                  <a:pt x="3801743" y="5715"/>
                  <a:pt x="3954733" y="0"/>
                </a:cubicBezTo>
                <a:cubicBezTo>
                  <a:pt x="4107723" y="-5715"/>
                  <a:pt x="4444961" y="57377"/>
                  <a:pt x="4642513" y="0"/>
                </a:cubicBezTo>
                <a:cubicBezTo>
                  <a:pt x="4840065" y="-57377"/>
                  <a:pt x="4892113" y="53428"/>
                  <a:pt x="5101032" y="0"/>
                </a:cubicBezTo>
                <a:cubicBezTo>
                  <a:pt x="5309951" y="-53428"/>
                  <a:pt x="5504141" y="45946"/>
                  <a:pt x="5731497" y="0"/>
                </a:cubicBezTo>
                <a:cubicBezTo>
                  <a:pt x="5749795" y="118913"/>
                  <a:pt x="5724525" y="321214"/>
                  <a:pt x="5731497" y="554613"/>
                </a:cubicBezTo>
                <a:cubicBezTo>
                  <a:pt x="5738469" y="788012"/>
                  <a:pt x="5672631" y="895304"/>
                  <a:pt x="5731497" y="1046440"/>
                </a:cubicBezTo>
                <a:cubicBezTo>
                  <a:pt x="5790363" y="1197576"/>
                  <a:pt x="5691989" y="1352423"/>
                  <a:pt x="5731497" y="1569660"/>
                </a:cubicBezTo>
                <a:cubicBezTo>
                  <a:pt x="5502693" y="1631063"/>
                  <a:pt x="5365991" y="1495382"/>
                  <a:pt x="5043717" y="1569660"/>
                </a:cubicBezTo>
                <a:cubicBezTo>
                  <a:pt x="4721443" y="1643938"/>
                  <a:pt x="4837443" y="1540769"/>
                  <a:pt x="4642513" y="1569660"/>
                </a:cubicBezTo>
                <a:cubicBezTo>
                  <a:pt x="4447583" y="1598551"/>
                  <a:pt x="4237621" y="1502538"/>
                  <a:pt x="3954733" y="1569660"/>
                </a:cubicBezTo>
                <a:cubicBezTo>
                  <a:pt x="3671845" y="1636782"/>
                  <a:pt x="3498084" y="1520808"/>
                  <a:pt x="3266953" y="1569660"/>
                </a:cubicBezTo>
                <a:cubicBezTo>
                  <a:pt x="3035822" y="1618512"/>
                  <a:pt x="2916277" y="1502629"/>
                  <a:pt x="2693804" y="1569660"/>
                </a:cubicBezTo>
                <a:cubicBezTo>
                  <a:pt x="2471331" y="1636691"/>
                  <a:pt x="2474641" y="1543718"/>
                  <a:pt x="2292599" y="1569660"/>
                </a:cubicBezTo>
                <a:cubicBezTo>
                  <a:pt x="2110557" y="1595602"/>
                  <a:pt x="2025733" y="1558593"/>
                  <a:pt x="1891394" y="1569660"/>
                </a:cubicBezTo>
                <a:cubicBezTo>
                  <a:pt x="1757055" y="1580727"/>
                  <a:pt x="1631229" y="1564499"/>
                  <a:pt x="1432874" y="1569660"/>
                </a:cubicBezTo>
                <a:cubicBezTo>
                  <a:pt x="1234519" y="1574821"/>
                  <a:pt x="1048240" y="1548702"/>
                  <a:pt x="917040" y="1569660"/>
                </a:cubicBezTo>
                <a:cubicBezTo>
                  <a:pt x="785840" y="1590618"/>
                  <a:pt x="263030" y="1476328"/>
                  <a:pt x="0" y="1569660"/>
                </a:cubicBezTo>
                <a:cubicBezTo>
                  <a:pt x="-56711" y="1336029"/>
                  <a:pt x="61649" y="1285752"/>
                  <a:pt x="0" y="1046440"/>
                </a:cubicBezTo>
                <a:cubicBezTo>
                  <a:pt x="-61649" y="807128"/>
                  <a:pt x="56197" y="797450"/>
                  <a:pt x="0" y="554613"/>
                </a:cubicBezTo>
                <a:cubicBezTo>
                  <a:pt x="-56197" y="311776"/>
                  <a:pt x="5325" y="244898"/>
                  <a:pt x="0" y="0"/>
                </a:cubicBezTo>
                <a:close/>
              </a:path>
              <a:path w="5731497" h="1569660" stroke="0" extrusionOk="0">
                <a:moveTo>
                  <a:pt x="0" y="0"/>
                </a:moveTo>
                <a:cubicBezTo>
                  <a:pt x="152619" y="-470"/>
                  <a:pt x="220749" y="35570"/>
                  <a:pt x="401205" y="0"/>
                </a:cubicBezTo>
                <a:cubicBezTo>
                  <a:pt x="581662" y="-35570"/>
                  <a:pt x="726174" y="20991"/>
                  <a:pt x="974354" y="0"/>
                </a:cubicBezTo>
                <a:cubicBezTo>
                  <a:pt x="1222534" y="-20991"/>
                  <a:pt x="1320406" y="17523"/>
                  <a:pt x="1432874" y="0"/>
                </a:cubicBezTo>
                <a:cubicBezTo>
                  <a:pt x="1545342" y="-17523"/>
                  <a:pt x="1751649" y="32656"/>
                  <a:pt x="2006024" y="0"/>
                </a:cubicBezTo>
                <a:cubicBezTo>
                  <a:pt x="2260399" y="-32656"/>
                  <a:pt x="2354980" y="51220"/>
                  <a:pt x="2579174" y="0"/>
                </a:cubicBezTo>
                <a:cubicBezTo>
                  <a:pt x="2803368" y="-51220"/>
                  <a:pt x="2875429" y="47698"/>
                  <a:pt x="3037693" y="0"/>
                </a:cubicBezTo>
                <a:cubicBezTo>
                  <a:pt x="3199957" y="-47698"/>
                  <a:pt x="3239125" y="25044"/>
                  <a:pt x="3438898" y="0"/>
                </a:cubicBezTo>
                <a:cubicBezTo>
                  <a:pt x="3638672" y="-25044"/>
                  <a:pt x="3727326" y="15114"/>
                  <a:pt x="3954733" y="0"/>
                </a:cubicBezTo>
                <a:cubicBezTo>
                  <a:pt x="4182141" y="-15114"/>
                  <a:pt x="4285129" y="7060"/>
                  <a:pt x="4413253" y="0"/>
                </a:cubicBezTo>
                <a:cubicBezTo>
                  <a:pt x="4541377" y="-7060"/>
                  <a:pt x="4881009" y="1702"/>
                  <a:pt x="5043717" y="0"/>
                </a:cubicBezTo>
                <a:cubicBezTo>
                  <a:pt x="5206425" y="-1702"/>
                  <a:pt x="5449182" y="9638"/>
                  <a:pt x="5731497" y="0"/>
                </a:cubicBezTo>
                <a:cubicBezTo>
                  <a:pt x="5757702" y="179226"/>
                  <a:pt x="5678490" y="355727"/>
                  <a:pt x="5731497" y="476130"/>
                </a:cubicBezTo>
                <a:cubicBezTo>
                  <a:pt x="5784504" y="596533"/>
                  <a:pt x="5701526" y="737935"/>
                  <a:pt x="5731497" y="999350"/>
                </a:cubicBezTo>
                <a:cubicBezTo>
                  <a:pt x="5761468" y="1260765"/>
                  <a:pt x="5675036" y="1289853"/>
                  <a:pt x="5731497" y="1569660"/>
                </a:cubicBezTo>
                <a:cubicBezTo>
                  <a:pt x="5581454" y="1570593"/>
                  <a:pt x="5278687" y="1535626"/>
                  <a:pt x="5158347" y="1569660"/>
                </a:cubicBezTo>
                <a:cubicBezTo>
                  <a:pt x="5038007" y="1603694"/>
                  <a:pt x="4687611" y="1511819"/>
                  <a:pt x="4470568" y="1569660"/>
                </a:cubicBezTo>
                <a:cubicBezTo>
                  <a:pt x="4253525" y="1627501"/>
                  <a:pt x="4024149" y="1516616"/>
                  <a:pt x="3840103" y="1569660"/>
                </a:cubicBezTo>
                <a:cubicBezTo>
                  <a:pt x="3656057" y="1622704"/>
                  <a:pt x="3414926" y="1498639"/>
                  <a:pt x="3152323" y="1569660"/>
                </a:cubicBezTo>
                <a:cubicBezTo>
                  <a:pt x="2889720" y="1640681"/>
                  <a:pt x="2724659" y="1541443"/>
                  <a:pt x="2579174" y="1569660"/>
                </a:cubicBezTo>
                <a:cubicBezTo>
                  <a:pt x="2433689" y="1597877"/>
                  <a:pt x="2245906" y="1551759"/>
                  <a:pt x="1948709" y="1569660"/>
                </a:cubicBezTo>
                <a:cubicBezTo>
                  <a:pt x="1651512" y="1587561"/>
                  <a:pt x="1717828" y="1560473"/>
                  <a:pt x="1547504" y="1569660"/>
                </a:cubicBezTo>
                <a:cubicBezTo>
                  <a:pt x="1377181" y="1578847"/>
                  <a:pt x="1221768" y="1535641"/>
                  <a:pt x="1088984" y="1569660"/>
                </a:cubicBezTo>
                <a:cubicBezTo>
                  <a:pt x="956200" y="1603679"/>
                  <a:pt x="318165" y="1545071"/>
                  <a:pt x="0" y="1569660"/>
                </a:cubicBezTo>
                <a:cubicBezTo>
                  <a:pt x="-17263" y="1351346"/>
                  <a:pt x="3896" y="1307044"/>
                  <a:pt x="0" y="1093530"/>
                </a:cubicBezTo>
                <a:cubicBezTo>
                  <a:pt x="-3896" y="880016"/>
                  <a:pt x="42171" y="799388"/>
                  <a:pt x="0" y="554613"/>
                </a:cubicBezTo>
                <a:cubicBezTo>
                  <a:pt x="-42171" y="309838"/>
                  <a:pt x="56813" y="228225"/>
                  <a:pt x="0" y="0"/>
                </a:cubicBezTo>
                <a:close/>
              </a:path>
            </a:pathLst>
          </a:custGeom>
          <a:solidFill>
            <a:schemeClr val="accent5">
              <a:lumMod val="60000"/>
              <a:lumOff val="40000"/>
            </a:schemeClr>
          </a:solidFill>
          <a:ln>
            <a:solidFill>
              <a:schemeClr val="tx1"/>
            </a:solidFill>
            <a:extLst>
              <a:ext uri="{C807C97D-BFC1-408E-A445-0C87EB9F89A2}">
                <ask:lineSketchStyleProps xmlns:ask="http://schemas.microsoft.com/office/drawing/2018/sketchyshapes" sd="4252999235">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prstClr val="black"/>
                </a:solidFill>
                <a:effectLst/>
                <a:uLnTx/>
                <a:uFillTx/>
                <a:latin typeface="Aptos" panose="02110004020202020204"/>
                <a:ea typeface="+mn-ea"/>
                <a:cs typeface="+mn-cs"/>
              </a:rPr>
              <a:t>Individual Experience</a:t>
            </a:r>
          </a:p>
        </p:txBody>
      </p:sp>
      <p:sp>
        <p:nvSpPr>
          <p:cNvPr id="4" name="TextBox 3">
            <a:extLst>
              <a:ext uri="{FF2B5EF4-FFF2-40B4-BE49-F238E27FC236}">
                <a16:creationId xmlns:a16="http://schemas.microsoft.com/office/drawing/2014/main" id="{CBBF4EEA-A8DA-AB0B-6219-B783E98FB186}"/>
              </a:ext>
            </a:extLst>
          </p:cNvPr>
          <p:cNvSpPr txBox="1"/>
          <p:nvPr/>
        </p:nvSpPr>
        <p:spPr>
          <a:xfrm>
            <a:off x="4004032" y="3031918"/>
            <a:ext cx="624997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prstClr val="white"/>
                </a:solidFill>
                <a:effectLst/>
                <a:uLnTx/>
                <a:uFillTx/>
                <a:latin typeface="Aptos" panose="02110004020202020204"/>
                <a:ea typeface="+mn-ea"/>
                <a:cs typeface="+mn-cs"/>
              </a:rPr>
              <a:t>e.g.: particular types of service use or inability to access services</a:t>
            </a:r>
            <a:endParaRPr kumimoji="0" lang="en-AU" sz="2800" b="1" i="1" u="none" strike="noStrike" kern="1200" cap="none" spc="0" normalizeH="0" baseline="0" noProof="0" dirty="0">
              <a:ln>
                <a:noFill/>
              </a:ln>
              <a:solidFill>
                <a:prstClr val="white"/>
              </a:solidFill>
              <a:effectLst/>
              <a:uLnTx/>
              <a:uFillTx/>
              <a:latin typeface="Aptos Display" panose="02110004020202020204"/>
              <a:ea typeface="+mn-ea"/>
              <a:cs typeface="+mn-cs"/>
            </a:endParaRPr>
          </a:p>
        </p:txBody>
      </p:sp>
      <p:sp>
        <p:nvSpPr>
          <p:cNvPr id="5" name="TextBox 4">
            <a:extLst>
              <a:ext uri="{FF2B5EF4-FFF2-40B4-BE49-F238E27FC236}">
                <a16:creationId xmlns:a16="http://schemas.microsoft.com/office/drawing/2014/main" id="{F9B01C35-2BFA-D2E9-1D05-0D6DE92B5F62}"/>
              </a:ext>
            </a:extLst>
          </p:cNvPr>
          <p:cNvSpPr txBox="1"/>
          <p:nvPr/>
        </p:nvSpPr>
        <p:spPr>
          <a:xfrm>
            <a:off x="2453325" y="2610366"/>
            <a:ext cx="60944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1" u="none" strike="noStrike" kern="1200" cap="none" spc="0" normalizeH="0" baseline="0" noProof="0" dirty="0">
                <a:ln>
                  <a:noFill/>
                </a:ln>
                <a:solidFill>
                  <a:prstClr val="white"/>
                </a:solidFill>
                <a:effectLst/>
                <a:uLnTx/>
                <a:uFillTx/>
                <a:latin typeface="Aptos" panose="02110004020202020204"/>
                <a:ea typeface="+mn-ea"/>
                <a:cs typeface="+mn-cs"/>
              </a:rPr>
              <a:t>impacts of </a:t>
            </a:r>
            <a:r>
              <a:rPr kumimoji="0" lang="en-AU" sz="2800" b="1" i="1" u="none" strike="noStrike" kern="1200" cap="none" spc="0" normalizeH="0" baseline="0" noProof="0" dirty="0">
                <a:ln>
                  <a:noFill/>
                </a:ln>
                <a:solidFill>
                  <a:srgbClr val="FF5A00"/>
                </a:solidFill>
                <a:effectLst/>
                <a:uLnTx/>
                <a:uFillTx/>
                <a:latin typeface="Aptos" panose="02110004020202020204"/>
                <a:ea typeface="+mn-ea"/>
                <a:cs typeface="+mn-cs"/>
              </a:rPr>
              <a:t>specific experiences </a:t>
            </a:r>
            <a:r>
              <a:rPr kumimoji="0" lang="en-AU" sz="2800" b="1" i="1" u="none" strike="noStrike" kern="1200" cap="none" spc="0" normalizeH="0" baseline="0" noProof="0" dirty="0">
                <a:ln>
                  <a:noFill/>
                </a:ln>
                <a:solidFill>
                  <a:srgbClr val="FF5A00"/>
                </a:solidFill>
                <a:effectLst/>
                <a:uLnTx/>
                <a:uFillTx/>
                <a:latin typeface="Aptos Display" panose="02110004020202020204"/>
                <a:ea typeface="+mn-ea"/>
                <a:cs typeface="+mn-cs"/>
              </a:rPr>
              <a:t> </a:t>
            </a:r>
          </a:p>
        </p:txBody>
      </p:sp>
      <p:sp>
        <p:nvSpPr>
          <p:cNvPr id="7" name="TextBox 6">
            <a:extLst>
              <a:ext uri="{FF2B5EF4-FFF2-40B4-BE49-F238E27FC236}">
                <a16:creationId xmlns:a16="http://schemas.microsoft.com/office/drawing/2014/main" id="{331308E9-CAE7-4564-5588-9F9E437CF443}"/>
              </a:ext>
            </a:extLst>
          </p:cNvPr>
          <p:cNvSpPr txBox="1"/>
          <p:nvPr/>
        </p:nvSpPr>
        <p:spPr>
          <a:xfrm>
            <a:off x="2453325" y="4529484"/>
            <a:ext cx="60944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FF5A00"/>
                </a:solidFill>
                <a:effectLst/>
                <a:uLnTx/>
                <a:uFillTx/>
                <a:latin typeface="Aptos" panose="02110004020202020204"/>
                <a:ea typeface="+mn-ea"/>
                <a:cs typeface="+mn-cs"/>
              </a:rPr>
              <a:t>intersectional issues  </a:t>
            </a:r>
            <a:endParaRPr kumimoji="0" lang="en-AU" sz="2800" b="1" i="1" u="none" strike="noStrike" kern="1200" cap="none" spc="0" normalizeH="0" baseline="0" noProof="0" dirty="0">
              <a:ln>
                <a:noFill/>
              </a:ln>
              <a:solidFill>
                <a:srgbClr val="FF5A00"/>
              </a:solidFill>
              <a:effectLst/>
              <a:uLnTx/>
              <a:uFillTx/>
              <a:latin typeface="Aptos Display" panose="02110004020202020204"/>
              <a:ea typeface="+mn-ea"/>
              <a:cs typeface="+mn-cs"/>
            </a:endParaRPr>
          </a:p>
        </p:txBody>
      </p:sp>
      <p:sp>
        <p:nvSpPr>
          <p:cNvPr id="10" name="TextBox 9">
            <a:extLst>
              <a:ext uri="{FF2B5EF4-FFF2-40B4-BE49-F238E27FC236}">
                <a16:creationId xmlns:a16="http://schemas.microsoft.com/office/drawing/2014/main" id="{E5E45C29-349C-4606-5EAC-B35C59F273C8}"/>
              </a:ext>
            </a:extLst>
          </p:cNvPr>
          <p:cNvSpPr txBox="1"/>
          <p:nvPr/>
        </p:nvSpPr>
        <p:spPr>
          <a:xfrm>
            <a:off x="2867843" y="4928373"/>
            <a:ext cx="828616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prstClr val="white"/>
                </a:solidFill>
                <a:effectLst/>
                <a:uLnTx/>
                <a:uFillTx/>
                <a:latin typeface="Aptos" panose="02110004020202020204"/>
                <a:ea typeface="+mn-ea"/>
                <a:cs typeface="+mn-cs"/>
              </a:rPr>
              <a:t>including… culture, background and identification</a:t>
            </a:r>
            <a:endParaRPr kumimoji="0" lang="en-AU" sz="2800" b="1" i="1" u="none" strike="noStrike" kern="1200" cap="none" spc="0" normalizeH="0" baseline="0" noProof="0" dirty="0">
              <a:ln>
                <a:noFill/>
              </a:ln>
              <a:solidFill>
                <a:prstClr val="white"/>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213388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0E0C75A-9D6A-D954-E4D8-23A6A40F68D9}"/>
              </a:ext>
            </a:extLst>
          </p:cNvPr>
          <p:cNvSpPr/>
          <p:nvPr/>
        </p:nvSpPr>
        <p:spPr>
          <a:xfrm>
            <a:off x="904973" y="113122"/>
            <a:ext cx="10284643" cy="6391373"/>
          </a:xfrm>
          <a:custGeom>
            <a:avLst/>
            <a:gdLst>
              <a:gd name="connsiteX0" fmla="*/ 0 w 10284643"/>
              <a:gd name="connsiteY0" fmla="*/ 1065250 h 6391373"/>
              <a:gd name="connsiteX1" fmla="*/ 1065250 w 10284643"/>
              <a:gd name="connsiteY1" fmla="*/ 0 h 6391373"/>
              <a:gd name="connsiteX2" fmla="*/ 1729230 w 10284643"/>
              <a:gd name="connsiteY2" fmla="*/ 0 h 6391373"/>
              <a:gd name="connsiteX3" fmla="*/ 2067045 w 10284643"/>
              <a:gd name="connsiteY3" fmla="*/ 0 h 6391373"/>
              <a:gd name="connsiteX4" fmla="*/ 2486401 w 10284643"/>
              <a:gd name="connsiteY4" fmla="*/ 0 h 6391373"/>
              <a:gd name="connsiteX5" fmla="*/ 3068839 w 10284643"/>
              <a:gd name="connsiteY5" fmla="*/ 0 h 6391373"/>
              <a:gd name="connsiteX6" fmla="*/ 3651278 w 10284643"/>
              <a:gd name="connsiteY6" fmla="*/ 0 h 6391373"/>
              <a:gd name="connsiteX7" fmla="*/ 4396800 w 10284643"/>
              <a:gd name="connsiteY7" fmla="*/ 0 h 6391373"/>
              <a:gd name="connsiteX8" fmla="*/ 4734614 w 10284643"/>
              <a:gd name="connsiteY8" fmla="*/ 0 h 6391373"/>
              <a:gd name="connsiteX9" fmla="*/ 5235512 w 10284643"/>
              <a:gd name="connsiteY9" fmla="*/ 0 h 6391373"/>
              <a:gd name="connsiteX10" fmla="*/ 5736409 w 10284643"/>
              <a:gd name="connsiteY10" fmla="*/ 0 h 6391373"/>
              <a:gd name="connsiteX11" fmla="*/ 6074224 w 10284643"/>
              <a:gd name="connsiteY11" fmla="*/ 0 h 6391373"/>
              <a:gd name="connsiteX12" fmla="*/ 6575121 w 10284643"/>
              <a:gd name="connsiteY12" fmla="*/ 0 h 6391373"/>
              <a:gd name="connsiteX13" fmla="*/ 7076018 w 10284643"/>
              <a:gd name="connsiteY13" fmla="*/ 0 h 6391373"/>
              <a:gd name="connsiteX14" fmla="*/ 7658457 w 10284643"/>
              <a:gd name="connsiteY14" fmla="*/ 0 h 6391373"/>
              <a:gd name="connsiteX15" fmla="*/ 7996272 w 10284643"/>
              <a:gd name="connsiteY15" fmla="*/ 0 h 6391373"/>
              <a:gd name="connsiteX16" fmla="*/ 8497169 w 10284643"/>
              <a:gd name="connsiteY16" fmla="*/ 0 h 6391373"/>
              <a:gd name="connsiteX17" fmla="*/ 9219393 w 10284643"/>
              <a:gd name="connsiteY17" fmla="*/ 0 h 6391373"/>
              <a:gd name="connsiteX18" fmla="*/ 10284643 w 10284643"/>
              <a:gd name="connsiteY18" fmla="*/ 1065250 h 6391373"/>
              <a:gd name="connsiteX19" fmla="*/ 10284643 w 10284643"/>
              <a:gd name="connsiteY19" fmla="*/ 1555250 h 6391373"/>
              <a:gd name="connsiteX20" fmla="*/ 10284643 w 10284643"/>
              <a:gd name="connsiteY20" fmla="*/ 2045251 h 6391373"/>
              <a:gd name="connsiteX21" fmla="*/ 10284643 w 10284643"/>
              <a:gd name="connsiteY21" fmla="*/ 2577860 h 6391373"/>
              <a:gd name="connsiteX22" fmla="*/ 10284643 w 10284643"/>
              <a:gd name="connsiteY22" fmla="*/ 3195687 h 6391373"/>
              <a:gd name="connsiteX23" fmla="*/ 10284643 w 10284643"/>
              <a:gd name="connsiteY23" fmla="*/ 3813513 h 6391373"/>
              <a:gd name="connsiteX24" fmla="*/ 10284643 w 10284643"/>
              <a:gd name="connsiteY24" fmla="*/ 4303513 h 6391373"/>
              <a:gd name="connsiteX25" fmla="*/ 10284643 w 10284643"/>
              <a:gd name="connsiteY25" fmla="*/ 5326123 h 6391373"/>
              <a:gd name="connsiteX26" fmla="*/ 9219393 w 10284643"/>
              <a:gd name="connsiteY26" fmla="*/ 6391373 h 6391373"/>
              <a:gd name="connsiteX27" fmla="*/ 8800037 w 10284643"/>
              <a:gd name="connsiteY27" fmla="*/ 6391373 h 6391373"/>
              <a:gd name="connsiteX28" fmla="*/ 8380681 w 10284643"/>
              <a:gd name="connsiteY28" fmla="*/ 6391373 h 6391373"/>
              <a:gd name="connsiteX29" fmla="*/ 7716701 w 10284643"/>
              <a:gd name="connsiteY29" fmla="*/ 6391373 h 6391373"/>
              <a:gd name="connsiteX30" fmla="*/ 7134262 w 10284643"/>
              <a:gd name="connsiteY30" fmla="*/ 6391373 h 6391373"/>
              <a:gd name="connsiteX31" fmla="*/ 6714906 w 10284643"/>
              <a:gd name="connsiteY31" fmla="*/ 6391373 h 6391373"/>
              <a:gd name="connsiteX32" fmla="*/ 6377092 w 10284643"/>
              <a:gd name="connsiteY32" fmla="*/ 6391373 h 6391373"/>
              <a:gd name="connsiteX33" fmla="*/ 5876194 w 10284643"/>
              <a:gd name="connsiteY33" fmla="*/ 6391373 h 6391373"/>
              <a:gd name="connsiteX34" fmla="*/ 5293756 w 10284643"/>
              <a:gd name="connsiteY34" fmla="*/ 6391373 h 6391373"/>
              <a:gd name="connsiteX35" fmla="*/ 4711317 w 10284643"/>
              <a:gd name="connsiteY35" fmla="*/ 6391373 h 6391373"/>
              <a:gd name="connsiteX36" fmla="*/ 4210419 w 10284643"/>
              <a:gd name="connsiteY36" fmla="*/ 6391373 h 6391373"/>
              <a:gd name="connsiteX37" fmla="*/ 3546439 w 10284643"/>
              <a:gd name="connsiteY37" fmla="*/ 6391373 h 6391373"/>
              <a:gd name="connsiteX38" fmla="*/ 3045542 w 10284643"/>
              <a:gd name="connsiteY38" fmla="*/ 6391373 h 6391373"/>
              <a:gd name="connsiteX39" fmla="*/ 2463103 w 10284643"/>
              <a:gd name="connsiteY39" fmla="*/ 6391373 h 6391373"/>
              <a:gd name="connsiteX40" fmla="*/ 2125289 w 10284643"/>
              <a:gd name="connsiteY40" fmla="*/ 6391373 h 6391373"/>
              <a:gd name="connsiteX41" fmla="*/ 1705933 w 10284643"/>
              <a:gd name="connsiteY41" fmla="*/ 6391373 h 6391373"/>
              <a:gd name="connsiteX42" fmla="*/ 1065250 w 10284643"/>
              <a:gd name="connsiteY42" fmla="*/ 6391373 h 6391373"/>
              <a:gd name="connsiteX43" fmla="*/ 0 w 10284643"/>
              <a:gd name="connsiteY43" fmla="*/ 5326123 h 6391373"/>
              <a:gd name="connsiteX44" fmla="*/ 0 w 10284643"/>
              <a:gd name="connsiteY44" fmla="*/ 4708296 h 6391373"/>
              <a:gd name="connsiteX45" fmla="*/ 0 w 10284643"/>
              <a:gd name="connsiteY45" fmla="*/ 4303513 h 6391373"/>
              <a:gd name="connsiteX46" fmla="*/ 0 w 10284643"/>
              <a:gd name="connsiteY46" fmla="*/ 3770904 h 6391373"/>
              <a:gd name="connsiteX47" fmla="*/ 0 w 10284643"/>
              <a:gd name="connsiteY47" fmla="*/ 3195687 h 6391373"/>
              <a:gd name="connsiteX48" fmla="*/ 0 w 10284643"/>
              <a:gd name="connsiteY48" fmla="*/ 2663077 h 6391373"/>
              <a:gd name="connsiteX49" fmla="*/ 0 w 10284643"/>
              <a:gd name="connsiteY49" fmla="*/ 2130468 h 6391373"/>
              <a:gd name="connsiteX50" fmla="*/ 0 w 10284643"/>
              <a:gd name="connsiteY50" fmla="*/ 1725685 h 6391373"/>
              <a:gd name="connsiteX51" fmla="*/ 0 w 10284643"/>
              <a:gd name="connsiteY51" fmla="*/ 1065250 h 639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284643" h="6391373" fill="none" extrusionOk="0">
                <a:moveTo>
                  <a:pt x="0" y="1065250"/>
                </a:moveTo>
                <a:cubicBezTo>
                  <a:pt x="27284" y="473947"/>
                  <a:pt x="474798" y="24339"/>
                  <a:pt x="1065250" y="0"/>
                </a:cubicBezTo>
                <a:cubicBezTo>
                  <a:pt x="1306837" y="-27119"/>
                  <a:pt x="1498588" y="69773"/>
                  <a:pt x="1729230" y="0"/>
                </a:cubicBezTo>
                <a:cubicBezTo>
                  <a:pt x="1959872" y="-69773"/>
                  <a:pt x="1918888" y="29122"/>
                  <a:pt x="2067045" y="0"/>
                </a:cubicBezTo>
                <a:cubicBezTo>
                  <a:pt x="2215203" y="-29122"/>
                  <a:pt x="2364370" y="27604"/>
                  <a:pt x="2486401" y="0"/>
                </a:cubicBezTo>
                <a:cubicBezTo>
                  <a:pt x="2608432" y="-27604"/>
                  <a:pt x="2830276" y="67565"/>
                  <a:pt x="3068839" y="0"/>
                </a:cubicBezTo>
                <a:cubicBezTo>
                  <a:pt x="3307402" y="-67565"/>
                  <a:pt x="3414158" y="56947"/>
                  <a:pt x="3651278" y="0"/>
                </a:cubicBezTo>
                <a:cubicBezTo>
                  <a:pt x="3888398" y="-56947"/>
                  <a:pt x="4055194" y="69630"/>
                  <a:pt x="4396800" y="0"/>
                </a:cubicBezTo>
                <a:cubicBezTo>
                  <a:pt x="4738406" y="-69630"/>
                  <a:pt x="4607469" y="22873"/>
                  <a:pt x="4734614" y="0"/>
                </a:cubicBezTo>
                <a:cubicBezTo>
                  <a:pt x="4861759" y="-22873"/>
                  <a:pt x="5002015" y="40061"/>
                  <a:pt x="5235512" y="0"/>
                </a:cubicBezTo>
                <a:cubicBezTo>
                  <a:pt x="5469009" y="-40061"/>
                  <a:pt x="5625527" y="1786"/>
                  <a:pt x="5736409" y="0"/>
                </a:cubicBezTo>
                <a:cubicBezTo>
                  <a:pt x="5847291" y="-1786"/>
                  <a:pt x="5931054" y="12653"/>
                  <a:pt x="6074224" y="0"/>
                </a:cubicBezTo>
                <a:cubicBezTo>
                  <a:pt x="6217394" y="-12653"/>
                  <a:pt x="6431854" y="34836"/>
                  <a:pt x="6575121" y="0"/>
                </a:cubicBezTo>
                <a:cubicBezTo>
                  <a:pt x="6718388" y="-34836"/>
                  <a:pt x="6839929" y="16502"/>
                  <a:pt x="7076018" y="0"/>
                </a:cubicBezTo>
                <a:cubicBezTo>
                  <a:pt x="7312107" y="-16502"/>
                  <a:pt x="7457960" y="2134"/>
                  <a:pt x="7658457" y="0"/>
                </a:cubicBezTo>
                <a:cubicBezTo>
                  <a:pt x="7858954" y="-2134"/>
                  <a:pt x="7873155" y="26759"/>
                  <a:pt x="7996272" y="0"/>
                </a:cubicBezTo>
                <a:cubicBezTo>
                  <a:pt x="8119390" y="-26759"/>
                  <a:pt x="8352610" y="9064"/>
                  <a:pt x="8497169" y="0"/>
                </a:cubicBezTo>
                <a:cubicBezTo>
                  <a:pt x="8641728" y="-9064"/>
                  <a:pt x="8896741" y="53773"/>
                  <a:pt x="9219393" y="0"/>
                </a:cubicBezTo>
                <a:cubicBezTo>
                  <a:pt x="9877498" y="111519"/>
                  <a:pt x="10111604" y="489435"/>
                  <a:pt x="10284643" y="1065250"/>
                </a:cubicBezTo>
                <a:cubicBezTo>
                  <a:pt x="10296980" y="1271875"/>
                  <a:pt x="10252642" y="1349900"/>
                  <a:pt x="10284643" y="1555250"/>
                </a:cubicBezTo>
                <a:cubicBezTo>
                  <a:pt x="10316644" y="1760600"/>
                  <a:pt x="10270946" y="1892698"/>
                  <a:pt x="10284643" y="2045251"/>
                </a:cubicBezTo>
                <a:cubicBezTo>
                  <a:pt x="10298340" y="2197804"/>
                  <a:pt x="10268739" y="2418285"/>
                  <a:pt x="10284643" y="2577860"/>
                </a:cubicBezTo>
                <a:cubicBezTo>
                  <a:pt x="10300547" y="2737435"/>
                  <a:pt x="10265300" y="2935415"/>
                  <a:pt x="10284643" y="3195687"/>
                </a:cubicBezTo>
                <a:cubicBezTo>
                  <a:pt x="10303986" y="3455959"/>
                  <a:pt x="10226963" y="3599893"/>
                  <a:pt x="10284643" y="3813513"/>
                </a:cubicBezTo>
                <a:cubicBezTo>
                  <a:pt x="10342323" y="4027133"/>
                  <a:pt x="10238881" y="4077352"/>
                  <a:pt x="10284643" y="4303513"/>
                </a:cubicBezTo>
                <a:cubicBezTo>
                  <a:pt x="10330405" y="4529674"/>
                  <a:pt x="10251428" y="4825735"/>
                  <a:pt x="10284643" y="5326123"/>
                </a:cubicBezTo>
                <a:cubicBezTo>
                  <a:pt x="10399410" y="5992123"/>
                  <a:pt x="9776084" y="6374740"/>
                  <a:pt x="9219393" y="6391373"/>
                </a:cubicBezTo>
                <a:cubicBezTo>
                  <a:pt x="9125805" y="6396108"/>
                  <a:pt x="8967321" y="6362192"/>
                  <a:pt x="8800037" y="6391373"/>
                </a:cubicBezTo>
                <a:cubicBezTo>
                  <a:pt x="8632753" y="6420554"/>
                  <a:pt x="8571070" y="6348318"/>
                  <a:pt x="8380681" y="6391373"/>
                </a:cubicBezTo>
                <a:cubicBezTo>
                  <a:pt x="8190292" y="6434428"/>
                  <a:pt x="7942718" y="6373264"/>
                  <a:pt x="7716701" y="6391373"/>
                </a:cubicBezTo>
                <a:cubicBezTo>
                  <a:pt x="7490684" y="6409482"/>
                  <a:pt x="7271003" y="6337298"/>
                  <a:pt x="7134262" y="6391373"/>
                </a:cubicBezTo>
                <a:cubicBezTo>
                  <a:pt x="6997521" y="6445448"/>
                  <a:pt x="6865924" y="6342493"/>
                  <a:pt x="6714906" y="6391373"/>
                </a:cubicBezTo>
                <a:cubicBezTo>
                  <a:pt x="6563888" y="6440253"/>
                  <a:pt x="6498306" y="6371118"/>
                  <a:pt x="6377092" y="6391373"/>
                </a:cubicBezTo>
                <a:cubicBezTo>
                  <a:pt x="6255878" y="6411628"/>
                  <a:pt x="6070246" y="6343049"/>
                  <a:pt x="5876194" y="6391373"/>
                </a:cubicBezTo>
                <a:cubicBezTo>
                  <a:pt x="5682142" y="6439697"/>
                  <a:pt x="5512700" y="6362213"/>
                  <a:pt x="5293756" y="6391373"/>
                </a:cubicBezTo>
                <a:cubicBezTo>
                  <a:pt x="5074812" y="6420533"/>
                  <a:pt x="4923084" y="6362866"/>
                  <a:pt x="4711317" y="6391373"/>
                </a:cubicBezTo>
                <a:cubicBezTo>
                  <a:pt x="4499550" y="6419880"/>
                  <a:pt x="4328039" y="6370646"/>
                  <a:pt x="4210419" y="6391373"/>
                </a:cubicBezTo>
                <a:cubicBezTo>
                  <a:pt x="4092799" y="6412100"/>
                  <a:pt x="3784478" y="6318311"/>
                  <a:pt x="3546439" y="6391373"/>
                </a:cubicBezTo>
                <a:cubicBezTo>
                  <a:pt x="3308400" y="6464435"/>
                  <a:pt x="3246492" y="6390005"/>
                  <a:pt x="3045542" y="6391373"/>
                </a:cubicBezTo>
                <a:cubicBezTo>
                  <a:pt x="2844592" y="6392741"/>
                  <a:pt x="2627488" y="6371203"/>
                  <a:pt x="2463103" y="6391373"/>
                </a:cubicBezTo>
                <a:cubicBezTo>
                  <a:pt x="2298718" y="6411543"/>
                  <a:pt x="2263430" y="6352666"/>
                  <a:pt x="2125289" y="6391373"/>
                </a:cubicBezTo>
                <a:cubicBezTo>
                  <a:pt x="1987148" y="6430080"/>
                  <a:pt x="1858356" y="6374919"/>
                  <a:pt x="1705933" y="6391373"/>
                </a:cubicBezTo>
                <a:cubicBezTo>
                  <a:pt x="1553510" y="6407827"/>
                  <a:pt x="1352379" y="6347872"/>
                  <a:pt x="1065250" y="6391373"/>
                </a:cubicBezTo>
                <a:cubicBezTo>
                  <a:pt x="640623" y="6427829"/>
                  <a:pt x="34272" y="5989273"/>
                  <a:pt x="0" y="5326123"/>
                </a:cubicBezTo>
                <a:cubicBezTo>
                  <a:pt x="-72950" y="5140326"/>
                  <a:pt x="33554" y="4871423"/>
                  <a:pt x="0" y="4708296"/>
                </a:cubicBezTo>
                <a:cubicBezTo>
                  <a:pt x="-33554" y="4545169"/>
                  <a:pt x="5194" y="4428707"/>
                  <a:pt x="0" y="4303513"/>
                </a:cubicBezTo>
                <a:cubicBezTo>
                  <a:pt x="-5194" y="4178319"/>
                  <a:pt x="37079" y="3877443"/>
                  <a:pt x="0" y="3770904"/>
                </a:cubicBezTo>
                <a:cubicBezTo>
                  <a:pt x="-37079" y="3664365"/>
                  <a:pt x="56054" y="3406089"/>
                  <a:pt x="0" y="3195687"/>
                </a:cubicBezTo>
                <a:cubicBezTo>
                  <a:pt x="-56054" y="2985285"/>
                  <a:pt x="1390" y="2916538"/>
                  <a:pt x="0" y="2663077"/>
                </a:cubicBezTo>
                <a:cubicBezTo>
                  <a:pt x="-1390" y="2409616"/>
                  <a:pt x="21990" y="2383974"/>
                  <a:pt x="0" y="2130468"/>
                </a:cubicBezTo>
                <a:cubicBezTo>
                  <a:pt x="-21990" y="1876962"/>
                  <a:pt x="33864" y="1870270"/>
                  <a:pt x="0" y="1725685"/>
                </a:cubicBezTo>
                <a:cubicBezTo>
                  <a:pt x="-33864" y="1581100"/>
                  <a:pt x="62258" y="1241111"/>
                  <a:pt x="0" y="1065250"/>
                </a:cubicBezTo>
                <a:close/>
              </a:path>
              <a:path w="10284643" h="6391373" stroke="0" extrusionOk="0">
                <a:moveTo>
                  <a:pt x="0" y="1065250"/>
                </a:moveTo>
                <a:cubicBezTo>
                  <a:pt x="-32668" y="374788"/>
                  <a:pt x="589418" y="60327"/>
                  <a:pt x="1065250" y="0"/>
                </a:cubicBezTo>
                <a:cubicBezTo>
                  <a:pt x="1182093" y="-35769"/>
                  <a:pt x="1439679" y="44269"/>
                  <a:pt x="1566147" y="0"/>
                </a:cubicBezTo>
                <a:cubicBezTo>
                  <a:pt x="1692615" y="-44269"/>
                  <a:pt x="1746040" y="6658"/>
                  <a:pt x="1903962" y="0"/>
                </a:cubicBezTo>
                <a:cubicBezTo>
                  <a:pt x="2061885" y="-6658"/>
                  <a:pt x="2301304" y="38220"/>
                  <a:pt x="2486401" y="0"/>
                </a:cubicBezTo>
                <a:cubicBezTo>
                  <a:pt x="2671498" y="-38220"/>
                  <a:pt x="3048384" y="23717"/>
                  <a:pt x="3231922" y="0"/>
                </a:cubicBezTo>
                <a:cubicBezTo>
                  <a:pt x="3415460" y="-23717"/>
                  <a:pt x="3687387" y="61839"/>
                  <a:pt x="3814361" y="0"/>
                </a:cubicBezTo>
                <a:cubicBezTo>
                  <a:pt x="3941335" y="-61839"/>
                  <a:pt x="4051105" y="17723"/>
                  <a:pt x="4152176" y="0"/>
                </a:cubicBezTo>
                <a:cubicBezTo>
                  <a:pt x="4253248" y="-17723"/>
                  <a:pt x="4546289" y="55185"/>
                  <a:pt x="4653073" y="0"/>
                </a:cubicBezTo>
                <a:cubicBezTo>
                  <a:pt x="4759857" y="-55185"/>
                  <a:pt x="4931753" y="4543"/>
                  <a:pt x="5072429" y="0"/>
                </a:cubicBezTo>
                <a:cubicBezTo>
                  <a:pt x="5213105" y="-4543"/>
                  <a:pt x="5356695" y="38257"/>
                  <a:pt x="5573326" y="0"/>
                </a:cubicBezTo>
                <a:cubicBezTo>
                  <a:pt x="5789957" y="-38257"/>
                  <a:pt x="6023357" y="46996"/>
                  <a:pt x="6237306" y="0"/>
                </a:cubicBezTo>
                <a:cubicBezTo>
                  <a:pt x="6451255" y="-46996"/>
                  <a:pt x="6455166" y="15270"/>
                  <a:pt x="6575121" y="0"/>
                </a:cubicBezTo>
                <a:cubicBezTo>
                  <a:pt x="6695077" y="-15270"/>
                  <a:pt x="6925037" y="55310"/>
                  <a:pt x="7076018" y="0"/>
                </a:cubicBezTo>
                <a:cubicBezTo>
                  <a:pt x="7226999" y="-55310"/>
                  <a:pt x="7400411" y="38958"/>
                  <a:pt x="7658457" y="0"/>
                </a:cubicBezTo>
                <a:cubicBezTo>
                  <a:pt x="7916503" y="-38958"/>
                  <a:pt x="8042270" y="20978"/>
                  <a:pt x="8240896" y="0"/>
                </a:cubicBezTo>
                <a:cubicBezTo>
                  <a:pt x="8439522" y="-20978"/>
                  <a:pt x="8874596" y="113669"/>
                  <a:pt x="9219393" y="0"/>
                </a:cubicBezTo>
                <a:cubicBezTo>
                  <a:pt x="9745505" y="29"/>
                  <a:pt x="10229920" y="435868"/>
                  <a:pt x="10284643" y="1065250"/>
                </a:cubicBezTo>
                <a:cubicBezTo>
                  <a:pt x="10295738" y="1186230"/>
                  <a:pt x="10249729" y="1300640"/>
                  <a:pt x="10284643" y="1512642"/>
                </a:cubicBezTo>
                <a:cubicBezTo>
                  <a:pt x="10319557" y="1724644"/>
                  <a:pt x="10235161" y="1845124"/>
                  <a:pt x="10284643" y="1960033"/>
                </a:cubicBezTo>
                <a:cubicBezTo>
                  <a:pt x="10334125" y="2074942"/>
                  <a:pt x="10259631" y="2299684"/>
                  <a:pt x="10284643" y="2577860"/>
                </a:cubicBezTo>
                <a:cubicBezTo>
                  <a:pt x="10309655" y="2856036"/>
                  <a:pt x="10227021" y="2850354"/>
                  <a:pt x="10284643" y="3110469"/>
                </a:cubicBezTo>
                <a:cubicBezTo>
                  <a:pt x="10342265" y="3370584"/>
                  <a:pt x="10273875" y="3377759"/>
                  <a:pt x="10284643" y="3600469"/>
                </a:cubicBezTo>
                <a:cubicBezTo>
                  <a:pt x="10295411" y="3823179"/>
                  <a:pt x="10240248" y="3826575"/>
                  <a:pt x="10284643" y="4047861"/>
                </a:cubicBezTo>
                <a:cubicBezTo>
                  <a:pt x="10329038" y="4269147"/>
                  <a:pt x="10267957" y="4458138"/>
                  <a:pt x="10284643" y="4665688"/>
                </a:cubicBezTo>
                <a:cubicBezTo>
                  <a:pt x="10301329" y="4873238"/>
                  <a:pt x="10244251" y="5076149"/>
                  <a:pt x="10284643" y="5326123"/>
                </a:cubicBezTo>
                <a:cubicBezTo>
                  <a:pt x="10209210" y="5800072"/>
                  <a:pt x="9802886" y="6421080"/>
                  <a:pt x="9219393" y="6391373"/>
                </a:cubicBezTo>
                <a:cubicBezTo>
                  <a:pt x="9130822" y="6393018"/>
                  <a:pt x="8973606" y="6374199"/>
                  <a:pt x="8881579" y="6391373"/>
                </a:cubicBezTo>
                <a:cubicBezTo>
                  <a:pt x="8789552" y="6408547"/>
                  <a:pt x="8561931" y="6339833"/>
                  <a:pt x="8380681" y="6391373"/>
                </a:cubicBezTo>
                <a:cubicBezTo>
                  <a:pt x="8199431" y="6442913"/>
                  <a:pt x="8075678" y="6345500"/>
                  <a:pt x="7961325" y="6391373"/>
                </a:cubicBezTo>
                <a:cubicBezTo>
                  <a:pt x="7846972" y="6437246"/>
                  <a:pt x="7665611" y="6355422"/>
                  <a:pt x="7541969" y="6391373"/>
                </a:cubicBezTo>
                <a:cubicBezTo>
                  <a:pt x="7418327" y="6427324"/>
                  <a:pt x="7289356" y="6357396"/>
                  <a:pt x="7122613" y="6391373"/>
                </a:cubicBezTo>
                <a:cubicBezTo>
                  <a:pt x="6955870" y="6425350"/>
                  <a:pt x="6574414" y="6382857"/>
                  <a:pt x="6377092" y="6391373"/>
                </a:cubicBezTo>
                <a:cubicBezTo>
                  <a:pt x="6179770" y="6399889"/>
                  <a:pt x="6108856" y="6349685"/>
                  <a:pt x="5957736" y="6391373"/>
                </a:cubicBezTo>
                <a:cubicBezTo>
                  <a:pt x="5806616" y="6433061"/>
                  <a:pt x="5483022" y="6334588"/>
                  <a:pt x="5212214" y="6391373"/>
                </a:cubicBezTo>
                <a:cubicBezTo>
                  <a:pt x="4941406" y="6448158"/>
                  <a:pt x="4643416" y="6386425"/>
                  <a:pt x="4466693" y="6391373"/>
                </a:cubicBezTo>
                <a:cubicBezTo>
                  <a:pt x="4289970" y="6396321"/>
                  <a:pt x="4250013" y="6368495"/>
                  <a:pt x="4128878" y="6391373"/>
                </a:cubicBezTo>
                <a:cubicBezTo>
                  <a:pt x="4007744" y="6414251"/>
                  <a:pt x="3957168" y="6358844"/>
                  <a:pt x="3791064" y="6391373"/>
                </a:cubicBezTo>
                <a:cubicBezTo>
                  <a:pt x="3624960" y="6423902"/>
                  <a:pt x="3529394" y="6354948"/>
                  <a:pt x="3453249" y="6391373"/>
                </a:cubicBezTo>
                <a:cubicBezTo>
                  <a:pt x="3377105" y="6427798"/>
                  <a:pt x="3211327" y="6343614"/>
                  <a:pt x="3033893" y="6391373"/>
                </a:cubicBezTo>
                <a:cubicBezTo>
                  <a:pt x="2856459" y="6439132"/>
                  <a:pt x="2648412" y="6337759"/>
                  <a:pt x="2532996" y="6391373"/>
                </a:cubicBezTo>
                <a:cubicBezTo>
                  <a:pt x="2417580" y="6444987"/>
                  <a:pt x="2292774" y="6386828"/>
                  <a:pt x="2195181" y="6391373"/>
                </a:cubicBezTo>
                <a:cubicBezTo>
                  <a:pt x="2097589" y="6395918"/>
                  <a:pt x="1921043" y="6342434"/>
                  <a:pt x="1775825" y="6391373"/>
                </a:cubicBezTo>
                <a:cubicBezTo>
                  <a:pt x="1630607" y="6440312"/>
                  <a:pt x="1382319" y="6358643"/>
                  <a:pt x="1065250" y="6391373"/>
                </a:cubicBezTo>
                <a:cubicBezTo>
                  <a:pt x="569534" y="6296279"/>
                  <a:pt x="-59565" y="5889188"/>
                  <a:pt x="0" y="5326123"/>
                </a:cubicBezTo>
                <a:cubicBezTo>
                  <a:pt x="-47553" y="5118314"/>
                  <a:pt x="15108" y="5009961"/>
                  <a:pt x="0" y="4878731"/>
                </a:cubicBezTo>
                <a:cubicBezTo>
                  <a:pt x="-15108" y="4747501"/>
                  <a:pt x="2909" y="4594866"/>
                  <a:pt x="0" y="4388731"/>
                </a:cubicBezTo>
                <a:cubicBezTo>
                  <a:pt x="-2909" y="4182596"/>
                  <a:pt x="38968" y="4129751"/>
                  <a:pt x="0" y="3941339"/>
                </a:cubicBezTo>
                <a:cubicBezTo>
                  <a:pt x="-38968" y="3752927"/>
                  <a:pt x="53398" y="3537232"/>
                  <a:pt x="0" y="3408730"/>
                </a:cubicBezTo>
                <a:cubicBezTo>
                  <a:pt x="-53398" y="3280228"/>
                  <a:pt x="48011" y="3010867"/>
                  <a:pt x="0" y="2790904"/>
                </a:cubicBezTo>
                <a:cubicBezTo>
                  <a:pt x="-48011" y="2570941"/>
                  <a:pt x="67883" y="2407952"/>
                  <a:pt x="0" y="2215686"/>
                </a:cubicBezTo>
                <a:cubicBezTo>
                  <a:pt x="-67883" y="2023420"/>
                  <a:pt x="36964" y="1979357"/>
                  <a:pt x="0" y="1768294"/>
                </a:cubicBezTo>
                <a:cubicBezTo>
                  <a:pt x="-36964" y="1557231"/>
                  <a:pt x="15585" y="1361665"/>
                  <a:pt x="0" y="1065250"/>
                </a:cubicBezTo>
                <a:close/>
              </a:path>
            </a:pathLst>
          </a:custGeom>
          <a:solidFill>
            <a:srgbClr val="156082"/>
          </a:solidFill>
          <a:ln>
            <a:solidFill>
              <a:schemeClr val="tx1"/>
            </a:solidFill>
            <a:extLst>
              <a:ext uri="{C807C97D-BFC1-408E-A445-0C87EB9F89A2}">
                <ask:lineSketchStyleProps xmlns:ask="http://schemas.microsoft.com/office/drawing/2018/sketchyshapes" sd="54610653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442A2612-8B6C-099D-8249-EDF41F9F6020}"/>
              </a:ext>
            </a:extLst>
          </p:cNvPr>
          <p:cNvSpPr txBox="1"/>
          <p:nvPr/>
        </p:nvSpPr>
        <p:spPr>
          <a:xfrm>
            <a:off x="486265" y="491556"/>
            <a:ext cx="5731497" cy="1569660"/>
          </a:xfrm>
          <a:custGeom>
            <a:avLst/>
            <a:gdLst>
              <a:gd name="connsiteX0" fmla="*/ 0 w 5731497"/>
              <a:gd name="connsiteY0" fmla="*/ 0 h 1569660"/>
              <a:gd name="connsiteX1" fmla="*/ 458520 w 5731497"/>
              <a:gd name="connsiteY1" fmla="*/ 0 h 1569660"/>
              <a:gd name="connsiteX2" fmla="*/ 1088984 w 5731497"/>
              <a:gd name="connsiteY2" fmla="*/ 0 h 1569660"/>
              <a:gd name="connsiteX3" fmla="*/ 1604819 w 5731497"/>
              <a:gd name="connsiteY3" fmla="*/ 0 h 1569660"/>
              <a:gd name="connsiteX4" fmla="*/ 2292599 w 5731497"/>
              <a:gd name="connsiteY4" fmla="*/ 0 h 1569660"/>
              <a:gd name="connsiteX5" fmla="*/ 2865749 w 5731497"/>
              <a:gd name="connsiteY5" fmla="*/ 0 h 1569660"/>
              <a:gd name="connsiteX6" fmla="*/ 3496213 w 5731497"/>
              <a:gd name="connsiteY6" fmla="*/ 0 h 1569660"/>
              <a:gd name="connsiteX7" fmla="*/ 3954733 w 5731497"/>
              <a:gd name="connsiteY7" fmla="*/ 0 h 1569660"/>
              <a:gd name="connsiteX8" fmla="*/ 4642513 w 5731497"/>
              <a:gd name="connsiteY8" fmla="*/ 0 h 1569660"/>
              <a:gd name="connsiteX9" fmla="*/ 5101032 w 5731497"/>
              <a:gd name="connsiteY9" fmla="*/ 0 h 1569660"/>
              <a:gd name="connsiteX10" fmla="*/ 5731497 w 5731497"/>
              <a:gd name="connsiteY10" fmla="*/ 0 h 1569660"/>
              <a:gd name="connsiteX11" fmla="*/ 5731497 w 5731497"/>
              <a:gd name="connsiteY11" fmla="*/ 554613 h 1569660"/>
              <a:gd name="connsiteX12" fmla="*/ 5731497 w 5731497"/>
              <a:gd name="connsiteY12" fmla="*/ 1046440 h 1569660"/>
              <a:gd name="connsiteX13" fmla="*/ 5731497 w 5731497"/>
              <a:gd name="connsiteY13" fmla="*/ 1569660 h 1569660"/>
              <a:gd name="connsiteX14" fmla="*/ 5043717 w 5731497"/>
              <a:gd name="connsiteY14" fmla="*/ 1569660 h 1569660"/>
              <a:gd name="connsiteX15" fmla="*/ 4642513 w 5731497"/>
              <a:gd name="connsiteY15" fmla="*/ 1569660 h 1569660"/>
              <a:gd name="connsiteX16" fmla="*/ 3954733 w 5731497"/>
              <a:gd name="connsiteY16" fmla="*/ 1569660 h 1569660"/>
              <a:gd name="connsiteX17" fmla="*/ 3266953 w 5731497"/>
              <a:gd name="connsiteY17" fmla="*/ 1569660 h 1569660"/>
              <a:gd name="connsiteX18" fmla="*/ 2693804 w 5731497"/>
              <a:gd name="connsiteY18" fmla="*/ 1569660 h 1569660"/>
              <a:gd name="connsiteX19" fmla="*/ 2292599 w 5731497"/>
              <a:gd name="connsiteY19" fmla="*/ 1569660 h 1569660"/>
              <a:gd name="connsiteX20" fmla="*/ 1891394 w 5731497"/>
              <a:gd name="connsiteY20" fmla="*/ 1569660 h 1569660"/>
              <a:gd name="connsiteX21" fmla="*/ 1432874 w 5731497"/>
              <a:gd name="connsiteY21" fmla="*/ 1569660 h 1569660"/>
              <a:gd name="connsiteX22" fmla="*/ 917040 w 5731497"/>
              <a:gd name="connsiteY22" fmla="*/ 1569660 h 1569660"/>
              <a:gd name="connsiteX23" fmla="*/ 0 w 5731497"/>
              <a:gd name="connsiteY23" fmla="*/ 1569660 h 1569660"/>
              <a:gd name="connsiteX24" fmla="*/ 0 w 5731497"/>
              <a:gd name="connsiteY24" fmla="*/ 1046440 h 1569660"/>
              <a:gd name="connsiteX25" fmla="*/ 0 w 5731497"/>
              <a:gd name="connsiteY25" fmla="*/ 554613 h 1569660"/>
              <a:gd name="connsiteX26" fmla="*/ 0 w 5731497"/>
              <a:gd name="connsiteY2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31497" h="1569660" fill="none" extrusionOk="0">
                <a:moveTo>
                  <a:pt x="0" y="0"/>
                </a:moveTo>
                <a:cubicBezTo>
                  <a:pt x="223740" y="-48243"/>
                  <a:pt x="258251" y="54551"/>
                  <a:pt x="458520" y="0"/>
                </a:cubicBezTo>
                <a:cubicBezTo>
                  <a:pt x="658789" y="-54551"/>
                  <a:pt x="878210" y="45923"/>
                  <a:pt x="1088984" y="0"/>
                </a:cubicBezTo>
                <a:cubicBezTo>
                  <a:pt x="1299758" y="-45923"/>
                  <a:pt x="1409438" y="52083"/>
                  <a:pt x="1604819" y="0"/>
                </a:cubicBezTo>
                <a:cubicBezTo>
                  <a:pt x="1800201" y="-52083"/>
                  <a:pt x="2066649" y="49074"/>
                  <a:pt x="2292599" y="0"/>
                </a:cubicBezTo>
                <a:cubicBezTo>
                  <a:pt x="2518549" y="-49074"/>
                  <a:pt x="2725416" y="51161"/>
                  <a:pt x="2865749" y="0"/>
                </a:cubicBezTo>
                <a:cubicBezTo>
                  <a:pt x="3006082" y="-51161"/>
                  <a:pt x="3217443" y="71399"/>
                  <a:pt x="3496213" y="0"/>
                </a:cubicBezTo>
                <a:cubicBezTo>
                  <a:pt x="3774983" y="-71399"/>
                  <a:pt x="3801743" y="5715"/>
                  <a:pt x="3954733" y="0"/>
                </a:cubicBezTo>
                <a:cubicBezTo>
                  <a:pt x="4107723" y="-5715"/>
                  <a:pt x="4444961" y="57377"/>
                  <a:pt x="4642513" y="0"/>
                </a:cubicBezTo>
                <a:cubicBezTo>
                  <a:pt x="4840065" y="-57377"/>
                  <a:pt x="4892113" y="53428"/>
                  <a:pt x="5101032" y="0"/>
                </a:cubicBezTo>
                <a:cubicBezTo>
                  <a:pt x="5309951" y="-53428"/>
                  <a:pt x="5504141" y="45946"/>
                  <a:pt x="5731497" y="0"/>
                </a:cubicBezTo>
                <a:cubicBezTo>
                  <a:pt x="5749795" y="118913"/>
                  <a:pt x="5724525" y="321214"/>
                  <a:pt x="5731497" y="554613"/>
                </a:cubicBezTo>
                <a:cubicBezTo>
                  <a:pt x="5738469" y="788012"/>
                  <a:pt x="5672631" y="895304"/>
                  <a:pt x="5731497" y="1046440"/>
                </a:cubicBezTo>
                <a:cubicBezTo>
                  <a:pt x="5790363" y="1197576"/>
                  <a:pt x="5691989" y="1352423"/>
                  <a:pt x="5731497" y="1569660"/>
                </a:cubicBezTo>
                <a:cubicBezTo>
                  <a:pt x="5502693" y="1631063"/>
                  <a:pt x="5365991" y="1495382"/>
                  <a:pt x="5043717" y="1569660"/>
                </a:cubicBezTo>
                <a:cubicBezTo>
                  <a:pt x="4721443" y="1643938"/>
                  <a:pt x="4837443" y="1540769"/>
                  <a:pt x="4642513" y="1569660"/>
                </a:cubicBezTo>
                <a:cubicBezTo>
                  <a:pt x="4447583" y="1598551"/>
                  <a:pt x="4237621" y="1502538"/>
                  <a:pt x="3954733" y="1569660"/>
                </a:cubicBezTo>
                <a:cubicBezTo>
                  <a:pt x="3671845" y="1636782"/>
                  <a:pt x="3498084" y="1520808"/>
                  <a:pt x="3266953" y="1569660"/>
                </a:cubicBezTo>
                <a:cubicBezTo>
                  <a:pt x="3035822" y="1618512"/>
                  <a:pt x="2916277" y="1502629"/>
                  <a:pt x="2693804" y="1569660"/>
                </a:cubicBezTo>
                <a:cubicBezTo>
                  <a:pt x="2471331" y="1636691"/>
                  <a:pt x="2474641" y="1543718"/>
                  <a:pt x="2292599" y="1569660"/>
                </a:cubicBezTo>
                <a:cubicBezTo>
                  <a:pt x="2110557" y="1595602"/>
                  <a:pt x="2025733" y="1558593"/>
                  <a:pt x="1891394" y="1569660"/>
                </a:cubicBezTo>
                <a:cubicBezTo>
                  <a:pt x="1757055" y="1580727"/>
                  <a:pt x="1631229" y="1564499"/>
                  <a:pt x="1432874" y="1569660"/>
                </a:cubicBezTo>
                <a:cubicBezTo>
                  <a:pt x="1234519" y="1574821"/>
                  <a:pt x="1048240" y="1548702"/>
                  <a:pt x="917040" y="1569660"/>
                </a:cubicBezTo>
                <a:cubicBezTo>
                  <a:pt x="785840" y="1590618"/>
                  <a:pt x="263030" y="1476328"/>
                  <a:pt x="0" y="1569660"/>
                </a:cubicBezTo>
                <a:cubicBezTo>
                  <a:pt x="-56711" y="1336029"/>
                  <a:pt x="61649" y="1285752"/>
                  <a:pt x="0" y="1046440"/>
                </a:cubicBezTo>
                <a:cubicBezTo>
                  <a:pt x="-61649" y="807128"/>
                  <a:pt x="56197" y="797450"/>
                  <a:pt x="0" y="554613"/>
                </a:cubicBezTo>
                <a:cubicBezTo>
                  <a:pt x="-56197" y="311776"/>
                  <a:pt x="5325" y="244898"/>
                  <a:pt x="0" y="0"/>
                </a:cubicBezTo>
                <a:close/>
              </a:path>
              <a:path w="5731497" h="1569660" stroke="0" extrusionOk="0">
                <a:moveTo>
                  <a:pt x="0" y="0"/>
                </a:moveTo>
                <a:cubicBezTo>
                  <a:pt x="152619" y="-470"/>
                  <a:pt x="220749" y="35570"/>
                  <a:pt x="401205" y="0"/>
                </a:cubicBezTo>
                <a:cubicBezTo>
                  <a:pt x="581662" y="-35570"/>
                  <a:pt x="726174" y="20991"/>
                  <a:pt x="974354" y="0"/>
                </a:cubicBezTo>
                <a:cubicBezTo>
                  <a:pt x="1222534" y="-20991"/>
                  <a:pt x="1320406" y="17523"/>
                  <a:pt x="1432874" y="0"/>
                </a:cubicBezTo>
                <a:cubicBezTo>
                  <a:pt x="1545342" y="-17523"/>
                  <a:pt x="1751649" y="32656"/>
                  <a:pt x="2006024" y="0"/>
                </a:cubicBezTo>
                <a:cubicBezTo>
                  <a:pt x="2260399" y="-32656"/>
                  <a:pt x="2354980" y="51220"/>
                  <a:pt x="2579174" y="0"/>
                </a:cubicBezTo>
                <a:cubicBezTo>
                  <a:pt x="2803368" y="-51220"/>
                  <a:pt x="2875429" y="47698"/>
                  <a:pt x="3037693" y="0"/>
                </a:cubicBezTo>
                <a:cubicBezTo>
                  <a:pt x="3199957" y="-47698"/>
                  <a:pt x="3239125" y="25044"/>
                  <a:pt x="3438898" y="0"/>
                </a:cubicBezTo>
                <a:cubicBezTo>
                  <a:pt x="3638672" y="-25044"/>
                  <a:pt x="3727326" y="15114"/>
                  <a:pt x="3954733" y="0"/>
                </a:cubicBezTo>
                <a:cubicBezTo>
                  <a:pt x="4182141" y="-15114"/>
                  <a:pt x="4285129" y="7060"/>
                  <a:pt x="4413253" y="0"/>
                </a:cubicBezTo>
                <a:cubicBezTo>
                  <a:pt x="4541377" y="-7060"/>
                  <a:pt x="4881009" y="1702"/>
                  <a:pt x="5043717" y="0"/>
                </a:cubicBezTo>
                <a:cubicBezTo>
                  <a:pt x="5206425" y="-1702"/>
                  <a:pt x="5449182" y="9638"/>
                  <a:pt x="5731497" y="0"/>
                </a:cubicBezTo>
                <a:cubicBezTo>
                  <a:pt x="5757702" y="179226"/>
                  <a:pt x="5678490" y="355727"/>
                  <a:pt x="5731497" y="476130"/>
                </a:cubicBezTo>
                <a:cubicBezTo>
                  <a:pt x="5784504" y="596533"/>
                  <a:pt x="5701526" y="737935"/>
                  <a:pt x="5731497" y="999350"/>
                </a:cubicBezTo>
                <a:cubicBezTo>
                  <a:pt x="5761468" y="1260765"/>
                  <a:pt x="5675036" y="1289853"/>
                  <a:pt x="5731497" y="1569660"/>
                </a:cubicBezTo>
                <a:cubicBezTo>
                  <a:pt x="5581454" y="1570593"/>
                  <a:pt x="5278687" y="1535626"/>
                  <a:pt x="5158347" y="1569660"/>
                </a:cubicBezTo>
                <a:cubicBezTo>
                  <a:pt x="5038007" y="1603694"/>
                  <a:pt x="4687611" y="1511819"/>
                  <a:pt x="4470568" y="1569660"/>
                </a:cubicBezTo>
                <a:cubicBezTo>
                  <a:pt x="4253525" y="1627501"/>
                  <a:pt x="4024149" y="1516616"/>
                  <a:pt x="3840103" y="1569660"/>
                </a:cubicBezTo>
                <a:cubicBezTo>
                  <a:pt x="3656057" y="1622704"/>
                  <a:pt x="3414926" y="1498639"/>
                  <a:pt x="3152323" y="1569660"/>
                </a:cubicBezTo>
                <a:cubicBezTo>
                  <a:pt x="2889720" y="1640681"/>
                  <a:pt x="2724659" y="1541443"/>
                  <a:pt x="2579174" y="1569660"/>
                </a:cubicBezTo>
                <a:cubicBezTo>
                  <a:pt x="2433689" y="1597877"/>
                  <a:pt x="2245906" y="1551759"/>
                  <a:pt x="1948709" y="1569660"/>
                </a:cubicBezTo>
                <a:cubicBezTo>
                  <a:pt x="1651512" y="1587561"/>
                  <a:pt x="1717828" y="1560473"/>
                  <a:pt x="1547504" y="1569660"/>
                </a:cubicBezTo>
                <a:cubicBezTo>
                  <a:pt x="1377181" y="1578847"/>
                  <a:pt x="1221768" y="1535641"/>
                  <a:pt x="1088984" y="1569660"/>
                </a:cubicBezTo>
                <a:cubicBezTo>
                  <a:pt x="956200" y="1603679"/>
                  <a:pt x="318165" y="1545071"/>
                  <a:pt x="0" y="1569660"/>
                </a:cubicBezTo>
                <a:cubicBezTo>
                  <a:pt x="-17263" y="1351346"/>
                  <a:pt x="3896" y="1307044"/>
                  <a:pt x="0" y="1093530"/>
                </a:cubicBezTo>
                <a:cubicBezTo>
                  <a:pt x="-3896" y="880016"/>
                  <a:pt x="42171" y="799388"/>
                  <a:pt x="0" y="554613"/>
                </a:cubicBezTo>
                <a:cubicBezTo>
                  <a:pt x="-42171" y="309838"/>
                  <a:pt x="56813" y="228225"/>
                  <a:pt x="0" y="0"/>
                </a:cubicBezTo>
                <a:close/>
              </a:path>
            </a:pathLst>
          </a:custGeom>
          <a:solidFill>
            <a:srgbClr val="46B1E1"/>
          </a:solidFill>
          <a:ln>
            <a:solidFill>
              <a:schemeClr val="tx1"/>
            </a:solidFill>
            <a:extLst>
              <a:ext uri="{C807C97D-BFC1-408E-A445-0C87EB9F89A2}">
                <ask:lineSketchStyleProps xmlns:ask="http://schemas.microsoft.com/office/drawing/2018/sketchyshapes" sd="4252999235">
                  <a:prstGeom prst="rect">
                    <a:avLst/>
                  </a:prstGeom>
                  <ask:type>
                    <ask:lineSketchScribble/>
                  </ask:type>
                </ask:lineSketchStyleProps>
              </a:ext>
            </a:extLst>
          </a:ln>
        </p:spPr>
        <p:txBody>
          <a:bodyPr wrap="square" rtlCol="0">
            <a:spAutoFit/>
          </a:bodyPr>
          <a:lstStyle/>
          <a:p>
            <a:r>
              <a:rPr lang="en-AU" sz="4800" dirty="0"/>
              <a:t>Collective Impacts/ Experiences</a:t>
            </a:r>
          </a:p>
        </p:txBody>
      </p:sp>
      <p:sp>
        <p:nvSpPr>
          <p:cNvPr id="4" name="TextBox 3">
            <a:extLst>
              <a:ext uri="{FF2B5EF4-FFF2-40B4-BE49-F238E27FC236}">
                <a16:creationId xmlns:a16="http://schemas.microsoft.com/office/drawing/2014/main" id="{CBBF4EEA-A8DA-AB0B-6219-B783E98FB186}"/>
              </a:ext>
            </a:extLst>
          </p:cNvPr>
          <p:cNvSpPr txBox="1"/>
          <p:nvPr/>
        </p:nvSpPr>
        <p:spPr>
          <a:xfrm>
            <a:off x="2592371" y="2770697"/>
            <a:ext cx="8229600" cy="523220"/>
          </a:xfrm>
          <a:prstGeom prst="rect">
            <a:avLst/>
          </a:prstGeom>
          <a:noFill/>
        </p:spPr>
        <p:txBody>
          <a:bodyPr wrap="square">
            <a:spAutoFit/>
          </a:bodyPr>
          <a:lstStyle/>
          <a:p>
            <a:r>
              <a:rPr lang="en-GB" sz="2800" b="1" i="1" dirty="0">
                <a:solidFill>
                  <a:schemeClr val="bg1"/>
                </a:solidFill>
              </a:rPr>
              <a:t>that are </a:t>
            </a:r>
            <a:r>
              <a:rPr lang="en-GB" sz="2800" b="1" i="1" dirty="0">
                <a:solidFill>
                  <a:srgbClr val="FF5A00"/>
                </a:solidFill>
              </a:rPr>
              <a:t>common</a:t>
            </a:r>
            <a:r>
              <a:rPr lang="en-GB" sz="2800" b="1" i="1" dirty="0">
                <a:solidFill>
                  <a:schemeClr val="bg1"/>
                </a:solidFill>
              </a:rPr>
              <a:t> for people with lived experience</a:t>
            </a:r>
            <a:endParaRPr lang="en-AU" sz="2800" b="1" i="1" dirty="0">
              <a:solidFill>
                <a:schemeClr val="bg1"/>
              </a:solidFill>
              <a:latin typeface="+mj-lt"/>
            </a:endParaRPr>
          </a:p>
        </p:txBody>
      </p:sp>
      <p:sp>
        <p:nvSpPr>
          <p:cNvPr id="5" name="TextBox 4">
            <a:extLst>
              <a:ext uri="{FF2B5EF4-FFF2-40B4-BE49-F238E27FC236}">
                <a16:creationId xmlns:a16="http://schemas.microsoft.com/office/drawing/2014/main" id="{F9B01C35-2BFA-D2E9-1D05-0D6DE92B5F62}"/>
              </a:ext>
            </a:extLst>
          </p:cNvPr>
          <p:cNvSpPr txBox="1"/>
          <p:nvPr/>
        </p:nvSpPr>
        <p:spPr>
          <a:xfrm>
            <a:off x="4100660" y="2240990"/>
            <a:ext cx="6094428" cy="523220"/>
          </a:xfrm>
          <a:prstGeom prst="rect">
            <a:avLst/>
          </a:prstGeom>
          <a:noFill/>
        </p:spPr>
        <p:txBody>
          <a:bodyPr wrap="square">
            <a:spAutoFit/>
          </a:bodyPr>
          <a:lstStyle/>
          <a:p>
            <a:r>
              <a:rPr lang="en-GB" sz="2800" b="1" i="1" dirty="0">
                <a:solidFill>
                  <a:schemeClr val="bg1"/>
                </a:solidFill>
              </a:rPr>
              <a:t>impacts of </a:t>
            </a:r>
            <a:r>
              <a:rPr lang="en-GB" sz="2800" b="1" i="1" dirty="0">
                <a:solidFill>
                  <a:srgbClr val="FF5A00"/>
                </a:solidFill>
              </a:rPr>
              <a:t>diverse experiences</a:t>
            </a:r>
            <a:endParaRPr lang="en-AU" sz="2800" b="1" i="1" dirty="0">
              <a:solidFill>
                <a:srgbClr val="FF5A00"/>
              </a:solidFill>
              <a:latin typeface="+mj-lt"/>
            </a:endParaRPr>
          </a:p>
        </p:txBody>
      </p:sp>
      <p:sp>
        <p:nvSpPr>
          <p:cNvPr id="7" name="TextBox 6">
            <a:extLst>
              <a:ext uri="{FF2B5EF4-FFF2-40B4-BE49-F238E27FC236}">
                <a16:creationId xmlns:a16="http://schemas.microsoft.com/office/drawing/2014/main" id="{331308E9-CAE7-4564-5588-9F9E437CF443}"/>
              </a:ext>
            </a:extLst>
          </p:cNvPr>
          <p:cNvSpPr txBox="1"/>
          <p:nvPr/>
        </p:nvSpPr>
        <p:spPr>
          <a:xfrm>
            <a:off x="1124147" y="3687687"/>
            <a:ext cx="10187231" cy="523220"/>
          </a:xfrm>
          <a:prstGeom prst="rect">
            <a:avLst/>
          </a:prstGeom>
          <a:noFill/>
        </p:spPr>
        <p:txBody>
          <a:bodyPr wrap="square">
            <a:spAutoFit/>
          </a:bodyPr>
          <a:lstStyle/>
          <a:p>
            <a:r>
              <a:rPr lang="en-GB" sz="2800" b="1" i="1" dirty="0">
                <a:solidFill>
                  <a:schemeClr val="bg1"/>
                </a:solidFill>
              </a:rPr>
              <a:t>e.g.: social isolation, marginalisation, discrimination, trauma </a:t>
            </a:r>
            <a:endParaRPr lang="en-AU" sz="2800" b="1" i="1" dirty="0">
              <a:solidFill>
                <a:schemeClr val="bg1"/>
              </a:solidFill>
              <a:latin typeface="+mj-lt"/>
            </a:endParaRPr>
          </a:p>
        </p:txBody>
      </p:sp>
      <p:sp>
        <p:nvSpPr>
          <p:cNvPr id="3" name="TextBox 2">
            <a:extLst>
              <a:ext uri="{FF2B5EF4-FFF2-40B4-BE49-F238E27FC236}">
                <a16:creationId xmlns:a16="http://schemas.microsoft.com/office/drawing/2014/main" id="{75337418-3AA7-0B03-D5F1-DA18CCC59A64}"/>
              </a:ext>
            </a:extLst>
          </p:cNvPr>
          <p:cNvSpPr txBox="1"/>
          <p:nvPr/>
        </p:nvSpPr>
        <p:spPr>
          <a:xfrm>
            <a:off x="1613555" y="4665987"/>
            <a:ext cx="10187231" cy="523220"/>
          </a:xfrm>
          <a:prstGeom prst="rect">
            <a:avLst/>
          </a:prstGeom>
          <a:noFill/>
        </p:spPr>
        <p:txBody>
          <a:bodyPr wrap="square">
            <a:spAutoFit/>
          </a:bodyPr>
          <a:lstStyle/>
          <a:p>
            <a:r>
              <a:rPr lang="en-GB" sz="2800" b="1" i="1" dirty="0">
                <a:solidFill>
                  <a:schemeClr val="bg1"/>
                </a:solidFill>
                <a:latin typeface="+mj-lt"/>
              </a:rPr>
              <a:t>Assists to:</a:t>
            </a:r>
          </a:p>
        </p:txBody>
      </p:sp>
      <p:sp>
        <p:nvSpPr>
          <p:cNvPr id="6" name="TextBox 5">
            <a:extLst>
              <a:ext uri="{FF2B5EF4-FFF2-40B4-BE49-F238E27FC236}">
                <a16:creationId xmlns:a16="http://schemas.microsoft.com/office/drawing/2014/main" id="{DA9599A2-FD6D-B53A-F050-BDD07DE88A79}"/>
              </a:ext>
            </a:extLst>
          </p:cNvPr>
          <p:cNvSpPr txBox="1"/>
          <p:nvPr/>
        </p:nvSpPr>
        <p:spPr>
          <a:xfrm>
            <a:off x="2198017" y="5119341"/>
            <a:ext cx="10187231" cy="523220"/>
          </a:xfrm>
          <a:prstGeom prst="rect">
            <a:avLst/>
          </a:prstGeom>
          <a:noFill/>
        </p:spPr>
        <p:txBody>
          <a:bodyPr wrap="square">
            <a:spAutoFit/>
          </a:bodyPr>
          <a:lstStyle/>
          <a:p>
            <a:r>
              <a:rPr lang="en-GB" sz="2800" b="1" i="1" dirty="0">
                <a:solidFill>
                  <a:schemeClr val="bg1"/>
                </a:solidFill>
              </a:rPr>
              <a:t>- build rapport with folks accessing services </a:t>
            </a:r>
          </a:p>
        </p:txBody>
      </p:sp>
      <p:sp>
        <p:nvSpPr>
          <p:cNvPr id="8" name="TextBox 7">
            <a:extLst>
              <a:ext uri="{FF2B5EF4-FFF2-40B4-BE49-F238E27FC236}">
                <a16:creationId xmlns:a16="http://schemas.microsoft.com/office/drawing/2014/main" id="{EC1EB7DE-09F8-A33A-0A0C-0EFB0C1F0693}"/>
              </a:ext>
            </a:extLst>
          </p:cNvPr>
          <p:cNvSpPr txBox="1"/>
          <p:nvPr/>
        </p:nvSpPr>
        <p:spPr>
          <a:xfrm>
            <a:off x="1803663" y="5561143"/>
            <a:ext cx="10187231" cy="523220"/>
          </a:xfrm>
          <a:prstGeom prst="rect">
            <a:avLst/>
          </a:prstGeom>
          <a:noFill/>
        </p:spPr>
        <p:txBody>
          <a:bodyPr wrap="square">
            <a:spAutoFit/>
          </a:bodyPr>
          <a:lstStyle/>
          <a:p>
            <a:r>
              <a:rPr lang="en-GB" sz="2800" b="1" i="1" dirty="0">
                <a:solidFill>
                  <a:schemeClr val="bg1"/>
                </a:solidFill>
                <a:latin typeface="+mj-lt"/>
              </a:rPr>
              <a:t>- increase understanding and empathy of others</a:t>
            </a:r>
            <a:endParaRPr lang="en-AU" sz="2800" b="1" i="1" dirty="0">
              <a:solidFill>
                <a:schemeClr val="bg1"/>
              </a:solidFill>
              <a:latin typeface="+mj-lt"/>
            </a:endParaRPr>
          </a:p>
        </p:txBody>
      </p:sp>
    </p:spTree>
    <p:extLst>
      <p:ext uri="{BB962C8B-B14F-4D97-AF65-F5344CB8AC3E}">
        <p14:creationId xmlns:p14="http://schemas.microsoft.com/office/powerpoint/2010/main" val="8754113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2.5|2.9|2.8|2.7|2.1"/>
</p:tagLst>
</file>

<file path=ppt/tags/tag2.xml><?xml version="1.0" encoding="utf-8"?>
<p:tagLst xmlns:a="http://schemas.openxmlformats.org/drawingml/2006/main" xmlns:r="http://schemas.openxmlformats.org/officeDocument/2006/relationships" xmlns:p="http://schemas.openxmlformats.org/presentationml/2006/main">
  <p:tag name="TIMING" val="|0.8|5.6|3.6|8|3.3|3.2|3.8"/>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Custom 2">
      <a:dk1>
        <a:srgbClr val="21205F"/>
      </a:dk1>
      <a:lt1>
        <a:srgbClr val="FFFFFF"/>
      </a:lt1>
      <a:dk2>
        <a:srgbClr val="E51D2A"/>
      </a:dk2>
      <a:lt2>
        <a:srgbClr val="E2E5DF"/>
      </a:lt2>
      <a:accent1>
        <a:srgbClr val="21205F"/>
      </a:accent1>
      <a:accent2>
        <a:srgbClr val="E51D2A"/>
      </a:accent2>
      <a:accent3>
        <a:srgbClr val="FAC800"/>
      </a:accent3>
      <a:accent4>
        <a:srgbClr val="E2E5DF"/>
      </a:accent4>
      <a:accent5>
        <a:srgbClr val="E51D2A"/>
      </a:accent5>
      <a:accent6>
        <a:srgbClr val="21205F"/>
      </a:accent6>
      <a:hlink>
        <a:srgbClr val="21205F"/>
      </a:hlink>
      <a:folHlink>
        <a:srgbClr val="FAC8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2"/>
        </a:solidFill>
      </a:spPr>
      <a:bodyPr vert="horz" wrap="none" lIns="91440" tIns="45720" rIns="91440" bIns="45720" rtlCol="0" anchor="t" anchorCtr="0">
        <a:spAutoFit/>
      </a:bodyPr>
      <a:lstStyle>
        <a:defPPr algn="l">
          <a:defRPr b="1" dirty="0" smtClean="0"/>
        </a:defPPr>
      </a:lstStyle>
    </a:txDef>
  </a:objectDefaults>
  <a:extraClrSchemeLst/>
  <a:extLst>
    <a:ext uri="{05A4C25C-085E-4340-85A3-A5531E510DB2}">
      <thm15:themeFamily xmlns:thm15="http://schemas.microsoft.com/office/thememl/2012/main" name="Presentation6" id="{4C950EB6-8227-EA45-B434-573991E70B3A}" vid="{4308C353-B086-D247-9DF0-96E6FB735FA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4134</TotalTime>
  <Words>3116</Words>
  <Application>Microsoft Office PowerPoint</Application>
  <PresentationFormat>Widescreen</PresentationFormat>
  <Paragraphs>257</Paragraphs>
  <Slides>25</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ＭＳ Ｐゴシック</vt:lpstr>
      <vt:lpstr>Aptos</vt:lpstr>
      <vt:lpstr>Aptos Display</vt:lpstr>
      <vt:lpstr>Arial</vt:lpstr>
      <vt:lpstr>Calibri</vt:lpstr>
      <vt:lpstr>Calibri Light</vt:lpstr>
      <vt:lpstr>Comic Sans MS</vt:lpstr>
      <vt:lpstr>Google Sans</vt:lpstr>
      <vt:lpstr>Wingdings</vt:lpstr>
      <vt:lpstr>Metropolitan</vt:lpstr>
      <vt:lpstr>Office Theme</vt:lpstr>
      <vt:lpstr>1_Office Theme</vt:lpstr>
      <vt:lpstr>Why Reform requires meaningful Lived-Living Experience Leadership and how to enable it </vt:lpstr>
      <vt:lpstr>PowerPoint Presentation</vt:lpstr>
      <vt:lpstr>PowerPoint Presentation</vt:lpstr>
      <vt:lpstr>PowerPoint Presentation</vt:lpstr>
      <vt:lpstr> </vt:lpstr>
      <vt:lpstr>Why can’t we just engage with personal/consumer and family/carer/supporter representatives?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 psychologically safe work culture for all staff and consequently  people walking through the door</vt:lpstr>
      <vt:lpstr>PowerPoint Presentation</vt:lpstr>
      <vt:lpstr>PowerPoint Presentation</vt:lpstr>
      <vt:lpstr>PowerPoint Presentation</vt:lpstr>
      <vt:lpstr>PowerPoint Presentation</vt:lpstr>
      <vt:lpstr>PowerPoint Presentation</vt:lpstr>
      <vt:lpstr>Overcoming Common  Barriers</vt:lpstr>
      <vt:lpstr>PowerPoint Presentation</vt:lpstr>
    </vt:vector>
  </TitlesOfParts>
  <Company>RMIT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Byrne</dc:creator>
  <cp:lastModifiedBy>Louise Byrne</cp:lastModifiedBy>
  <cp:revision>178</cp:revision>
  <cp:lastPrinted>2024-11-21T08:02:27Z</cp:lastPrinted>
  <dcterms:created xsi:type="dcterms:W3CDTF">2022-07-22T02:58:39Z</dcterms:created>
  <dcterms:modified xsi:type="dcterms:W3CDTF">2024-11-21T08:03:27Z</dcterms:modified>
</cp:coreProperties>
</file>