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04" r:id="rId5"/>
    <p:sldMasterId id="2147483764" r:id="rId6"/>
    <p:sldMasterId id="2147483776" r:id="rId7"/>
  </p:sldMasterIdLst>
  <p:notesMasterIdLst>
    <p:notesMasterId r:id="rId18"/>
  </p:notesMasterIdLst>
  <p:sldIdLst>
    <p:sldId id="303" r:id="rId8"/>
    <p:sldId id="383" r:id="rId9"/>
    <p:sldId id="385" r:id="rId10"/>
    <p:sldId id="315" r:id="rId11"/>
    <p:sldId id="314" r:id="rId12"/>
    <p:sldId id="326" r:id="rId13"/>
    <p:sldId id="327" r:id="rId14"/>
    <p:sldId id="389" r:id="rId15"/>
    <p:sldId id="380" r:id="rId16"/>
    <p:sldId id="391" r:id="rId17"/>
  </p:sldIdLst>
  <p:sldSz cx="12192000" cy="6858000"/>
  <p:notesSz cx="9939338" cy="14368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CE4675-DC6C-4F75-7A61-BDCE189F2053}" name="Agency Policy" initials="AP" userId="Agency Polic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7CD"/>
    <a:srgbClr val="009EAD"/>
    <a:srgbClr val="6B2976"/>
    <a:srgbClr val="F26322"/>
    <a:srgbClr val="F89D6D"/>
    <a:srgbClr val="C5296D"/>
    <a:srgbClr val="6B2978"/>
    <a:srgbClr val="FAA41A"/>
    <a:srgbClr val="6B2977"/>
    <a:srgbClr val="E4D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039CB5-974C-4034-93FF-934B3285C668}" v="7" dt="2024-11-20T22:14:43.3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340"/>
      </p:cViewPr>
      <p:guideLst>
        <p:guide orient="horz" pos="288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ughtin, Gerry" userId="4c1f1ecd-6905-4e63-8d54-cd36013fc991" providerId="ADAL" clId="{D7039CB5-974C-4034-93FF-934B3285C668}"/>
    <pc:docChg chg="custSel addSld delSld modSld sldOrd">
      <pc:chgData name="Naughtin, Gerry" userId="4c1f1ecd-6905-4e63-8d54-cd36013fc991" providerId="ADAL" clId="{D7039CB5-974C-4034-93FF-934B3285C668}" dt="2024-11-20T23:10:43.361" v="2991" actId="20577"/>
      <pc:docMkLst>
        <pc:docMk/>
      </pc:docMkLst>
      <pc:sldChg chg="modSp mod">
        <pc:chgData name="Naughtin, Gerry" userId="4c1f1ecd-6905-4e63-8d54-cd36013fc991" providerId="ADAL" clId="{D7039CB5-974C-4034-93FF-934B3285C668}" dt="2024-11-20T22:21:43.390" v="1437" actId="20577"/>
        <pc:sldMkLst>
          <pc:docMk/>
          <pc:sldMk cId="1128749705" sldId="303"/>
        </pc:sldMkLst>
        <pc:spChg chg="mod">
          <ac:chgData name="Naughtin, Gerry" userId="4c1f1ecd-6905-4e63-8d54-cd36013fc991" providerId="ADAL" clId="{D7039CB5-974C-4034-93FF-934B3285C668}" dt="2024-11-20T22:21:43.390" v="1437" actId="20577"/>
          <ac:spMkLst>
            <pc:docMk/>
            <pc:sldMk cId="1128749705" sldId="303"/>
            <ac:spMk id="4" creationId="{D72D73A4-C224-4245-8B4F-331204016B16}"/>
          </ac:spMkLst>
        </pc:spChg>
        <pc:spChg chg="mod">
          <ac:chgData name="Naughtin, Gerry" userId="4c1f1ecd-6905-4e63-8d54-cd36013fc991" providerId="ADAL" clId="{D7039CB5-974C-4034-93FF-934B3285C668}" dt="2024-11-20T22:21:35.002" v="1433" actId="20577"/>
          <ac:spMkLst>
            <pc:docMk/>
            <pc:sldMk cId="1128749705" sldId="303"/>
            <ac:spMk id="9" creationId="{335AC784-08E3-889A-9C53-9DC54EF6EE82}"/>
          </ac:spMkLst>
        </pc:spChg>
      </pc:sldChg>
      <pc:sldChg chg="modSp add mod ord">
        <pc:chgData name="Naughtin, Gerry" userId="4c1f1ecd-6905-4e63-8d54-cd36013fc991" providerId="ADAL" clId="{D7039CB5-974C-4034-93FF-934B3285C668}" dt="2024-11-20T22:28:14.423" v="1664" actId="20577"/>
        <pc:sldMkLst>
          <pc:docMk/>
          <pc:sldMk cId="1645286799" sldId="314"/>
        </pc:sldMkLst>
        <pc:spChg chg="mod">
          <ac:chgData name="Naughtin, Gerry" userId="4c1f1ecd-6905-4e63-8d54-cd36013fc991" providerId="ADAL" clId="{D7039CB5-974C-4034-93FF-934B3285C668}" dt="2024-11-20T22:28:14.423" v="1664" actId="20577"/>
          <ac:spMkLst>
            <pc:docMk/>
            <pc:sldMk cId="1645286799" sldId="314"/>
            <ac:spMk id="3" creationId="{FEC19CD2-5946-906C-9887-BC60A5E8A2ED}"/>
          </ac:spMkLst>
        </pc:spChg>
      </pc:sldChg>
      <pc:sldChg chg="modSp add mod ord">
        <pc:chgData name="Naughtin, Gerry" userId="4c1f1ecd-6905-4e63-8d54-cd36013fc991" providerId="ADAL" clId="{D7039CB5-974C-4034-93FF-934B3285C668}" dt="2024-11-20T22:26:05.924" v="1534" actId="6549"/>
        <pc:sldMkLst>
          <pc:docMk/>
          <pc:sldMk cId="3981424167" sldId="315"/>
        </pc:sldMkLst>
        <pc:spChg chg="mod">
          <ac:chgData name="Naughtin, Gerry" userId="4c1f1ecd-6905-4e63-8d54-cd36013fc991" providerId="ADAL" clId="{D7039CB5-974C-4034-93FF-934B3285C668}" dt="2024-11-20T22:26:05.924" v="1534" actId="6549"/>
          <ac:spMkLst>
            <pc:docMk/>
            <pc:sldMk cId="3981424167" sldId="315"/>
            <ac:spMk id="3" creationId="{FEC19CD2-5946-906C-9887-BC60A5E8A2ED}"/>
          </ac:spMkLst>
        </pc:spChg>
      </pc:sldChg>
      <pc:sldChg chg="modSp add mod ord">
        <pc:chgData name="Naughtin, Gerry" userId="4c1f1ecd-6905-4e63-8d54-cd36013fc991" providerId="ADAL" clId="{D7039CB5-974C-4034-93FF-934B3285C668}" dt="2024-11-20T22:30:36.839" v="1976" actId="20577"/>
        <pc:sldMkLst>
          <pc:docMk/>
          <pc:sldMk cId="702003148" sldId="326"/>
        </pc:sldMkLst>
        <pc:spChg chg="mod">
          <ac:chgData name="Naughtin, Gerry" userId="4c1f1ecd-6905-4e63-8d54-cd36013fc991" providerId="ADAL" clId="{D7039CB5-974C-4034-93FF-934B3285C668}" dt="2024-11-20T22:30:36.839" v="1976" actId="20577"/>
          <ac:spMkLst>
            <pc:docMk/>
            <pc:sldMk cId="702003148" sldId="326"/>
            <ac:spMk id="3" creationId="{FEC19CD2-5946-906C-9887-BC60A5E8A2ED}"/>
          </ac:spMkLst>
        </pc:spChg>
      </pc:sldChg>
      <pc:sldChg chg="modSp add mod ord">
        <pc:chgData name="Naughtin, Gerry" userId="4c1f1ecd-6905-4e63-8d54-cd36013fc991" providerId="ADAL" clId="{D7039CB5-974C-4034-93FF-934B3285C668}" dt="2024-11-20T23:10:43.361" v="2991" actId="20577"/>
        <pc:sldMkLst>
          <pc:docMk/>
          <pc:sldMk cId="4273738485" sldId="327"/>
        </pc:sldMkLst>
        <pc:spChg chg="mod">
          <ac:chgData name="Naughtin, Gerry" userId="4c1f1ecd-6905-4e63-8d54-cd36013fc991" providerId="ADAL" clId="{D7039CB5-974C-4034-93FF-934B3285C668}" dt="2024-11-20T23:10:43.361" v="2991" actId="20577"/>
          <ac:spMkLst>
            <pc:docMk/>
            <pc:sldMk cId="4273738485" sldId="327"/>
            <ac:spMk id="3" creationId="{FEC19CD2-5946-906C-9887-BC60A5E8A2ED}"/>
          </ac:spMkLst>
        </pc:spChg>
      </pc:sldChg>
      <pc:sldChg chg="del">
        <pc:chgData name="Naughtin, Gerry" userId="4c1f1ecd-6905-4e63-8d54-cd36013fc991" providerId="ADAL" clId="{D7039CB5-974C-4034-93FF-934B3285C668}" dt="2024-11-20T03:47:06.189" v="237" actId="47"/>
        <pc:sldMkLst>
          <pc:docMk/>
          <pc:sldMk cId="3201790251" sldId="362"/>
        </pc:sldMkLst>
      </pc:sldChg>
      <pc:sldChg chg="modSp mod">
        <pc:chgData name="Naughtin, Gerry" userId="4c1f1ecd-6905-4e63-8d54-cd36013fc991" providerId="ADAL" clId="{D7039CB5-974C-4034-93FF-934B3285C668}" dt="2024-11-20T23:10:16.777" v="2990" actId="20577"/>
        <pc:sldMkLst>
          <pc:docMk/>
          <pc:sldMk cId="2619246449" sldId="380"/>
        </pc:sldMkLst>
        <pc:spChg chg="mod">
          <ac:chgData name="Naughtin, Gerry" userId="4c1f1ecd-6905-4e63-8d54-cd36013fc991" providerId="ADAL" clId="{D7039CB5-974C-4034-93FF-934B3285C668}" dt="2024-11-20T23:08:27.434" v="2939" actId="20577"/>
          <ac:spMkLst>
            <pc:docMk/>
            <pc:sldMk cId="2619246449" sldId="380"/>
            <ac:spMk id="2" creationId="{C4E3B79E-31F5-955A-52B8-DCABB668BC7E}"/>
          </ac:spMkLst>
        </pc:spChg>
        <pc:spChg chg="mod">
          <ac:chgData name="Naughtin, Gerry" userId="4c1f1ecd-6905-4e63-8d54-cd36013fc991" providerId="ADAL" clId="{D7039CB5-974C-4034-93FF-934B3285C668}" dt="2024-11-20T23:10:16.777" v="2990" actId="20577"/>
          <ac:spMkLst>
            <pc:docMk/>
            <pc:sldMk cId="2619246449" sldId="380"/>
            <ac:spMk id="3" creationId="{FE458008-D172-4944-3A14-4CD87B233367}"/>
          </ac:spMkLst>
        </pc:spChg>
      </pc:sldChg>
      <pc:sldChg chg="modSp del mod">
        <pc:chgData name="Naughtin, Gerry" userId="4c1f1ecd-6905-4e63-8d54-cd36013fc991" providerId="ADAL" clId="{D7039CB5-974C-4034-93FF-934B3285C668}" dt="2024-11-20T22:17:27.390" v="1335" actId="47"/>
        <pc:sldMkLst>
          <pc:docMk/>
          <pc:sldMk cId="1678603783" sldId="381"/>
        </pc:sldMkLst>
        <pc:spChg chg="mod">
          <ac:chgData name="Naughtin, Gerry" userId="4c1f1ecd-6905-4e63-8d54-cd36013fc991" providerId="ADAL" clId="{D7039CB5-974C-4034-93FF-934B3285C668}" dt="2024-11-20T22:13:03.494" v="1264" actId="20577"/>
          <ac:spMkLst>
            <pc:docMk/>
            <pc:sldMk cId="1678603783" sldId="381"/>
            <ac:spMk id="3" creationId="{FE458008-D172-4944-3A14-4CD87B233367}"/>
          </ac:spMkLst>
        </pc:spChg>
      </pc:sldChg>
      <pc:sldChg chg="modSp mod">
        <pc:chgData name="Naughtin, Gerry" userId="4c1f1ecd-6905-4e63-8d54-cd36013fc991" providerId="ADAL" clId="{D7039CB5-974C-4034-93FF-934B3285C668}" dt="2024-11-20T22:24:01.644" v="1474" actId="20577"/>
        <pc:sldMkLst>
          <pc:docMk/>
          <pc:sldMk cId="2206334408" sldId="383"/>
        </pc:sldMkLst>
        <pc:spChg chg="mod">
          <ac:chgData name="Naughtin, Gerry" userId="4c1f1ecd-6905-4e63-8d54-cd36013fc991" providerId="ADAL" clId="{D7039CB5-974C-4034-93FF-934B3285C668}" dt="2024-11-20T22:00:55.456" v="868" actId="20577"/>
          <ac:spMkLst>
            <pc:docMk/>
            <pc:sldMk cId="2206334408" sldId="383"/>
            <ac:spMk id="2" creationId="{C4E3B79E-31F5-955A-52B8-DCABB668BC7E}"/>
          </ac:spMkLst>
        </pc:spChg>
        <pc:graphicFrameChg chg="modGraphic">
          <ac:chgData name="Naughtin, Gerry" userId="4c1f1ecd-6905-4e63-8d54-cd36013fc991" providerId="ADAL" clId="{D7039CB5-974C-4034-93FF-934B3285C668}" dt="2024-11-20T22:24:01.644" v="1474" actId="20577"/>
          <ac:graphicFrameMkLst>
            <pc:docMk/>
            <pc:sldMk cId="2206334408" sldId="383"/>
            <ac:graphicFrameMk id="5" creationId="{BEE562A0-B152-5000-D906-0FE2DE888378}"/>
          </ac:graphicFrameMkLst>
        </pc:graphicFrameChg>
      </pc:sldChg>
      <pc:sldChg chg="modSp mod">
        <pc:chgData name="Naughtin, Gerry" userId="4c1f1ecd-6905-4e63-8d54-cd36013fc991" providerId="ADAL" clId="{D7039CB5-974C-4034-93FF-934B3285C668}" dt="2024-11-20T22:24:31.771" v="1475" actId="113"/>
        <pc:sldMkLst>
          <pc:docMk/>
          <pc:sldMk cId="2458977281" sldId="385"/>
        </pc:sldMkLst>
        <pc:spChg chg="mod">
          <ac:chgData name="Naughtin, Gerry" userId="4c1f1ecd-6905-4e63-8d54-cd36013fc991" providerId="ADAL" clId="{D7039CB5-974C-4034-93FF-934B3285C668}" dt="2024-11-20T03:28:34.213" v="215" actId="20577"/>
          <ac:spMkLst>
            <pc:docMk/>
            <pc:sldMk cId="2458977281" sldId="385"/>
            <ac:spMk id="2" creationId="{C4E3B79E-31F5-955A-52B8-DCABB668BC7E}"/>
          </ac:spMkLst>
        </pc:spChg>
        <pc:graphicFrameChg chg="modGraphic">
          <ac:chgData name="Naughtin, Gerry" userId="4c1f1ecd-6905-4e63-8d54-cd36013fc991" providerId="ADAL" clId="{D7039CB5-974C-4034-93FF-934B3285C668}" dt="2024-11-20T22:24:31.771" v="1475" actId="113"/>
          <ac:graphicFrameMkLst>
            <pc:docMk/>
            <pc:sldMk cId="2458977281" sldId="385"/>
            <ac:graphicFrameMk id="5" creationId="{D1A002E9-0D0B-48E6-F06D-DAF6711B2DB9}"/>
          </ac:graphicFrameMkLst>
        </pc:graphicFrameChg>
      </pc:sldChg>
      <pc:sldChg chg="modSp del mod">
        <pc:chgData name="Naughtin, Gerry" userId="4c1f1ecd-6905-4e63-8d54-cd36013fc991" providerId="ADAL" clId="{D7039CB5-974C-4034-93FF-934B3285C668}" dt="2024-11-20T22:09:09.803" v="962" actId="47"/>
        <pc:sldMkLst>
          <pc:docMk/>
          <pc:sldMk cId="2531539436" sldId="386"/>
        </pc:sldMkLst>
        <pc:graphicFrameChg chg="mod">
          <ac:chgData name="Naughtin, Gerry" userId="4c1f1ecd-6905-4e63-8d54-cd36013fc991" providerId="ADAL" clId="{D7039CB5-974C-4034-93FF-934B3285C668}" dt="2024-11-20T03:29:09.246" v="216"/>
          <ac:graphicFrameMkLst>
            <pc:docMk/>
            <pc:sldMk cId="2531539436" sldId="386"/>
            <ac:graphicFrameMk id="8" creationId="{08E4CDC9-D585-7599-93AD-F9E333E756E0}"/>
          </ac:graphicFrameMkLst>
        </pc:graphicFrameChg>
      </pc:sldChg>
      <pc:sldChg chg="modSp del mod">
        <pc:chgData name="Naughtin, Gerry" userId="4c1f1ecd-6905-4e63-8d54-cd36013fc991" providerId="ADAL" clId="{D7039CB5-974C-4034-93FF-934B3285C668}" dt="2024-11-20T23:09:50.158" v="2986" actId="47"/>
        <pc:sldMkLst>
          <pc:docMk/>
          <pc:sldMk cId="2864641258" sldId="388"/>
        </pc:sldMkLst>
        <pc:spChg chg="mod">
          <ac:chgData name="Naughtin, Gerry" userId="4c1f1ecd-6905-4e63-8d54-cd36013fc991" providerId="ADAL" clId="{D7039CB5-974C-4034-93FF-934B3285C668}" dt="2024-11-20T03:50:51.693" v="426" actId="313"/>
          <ac:spMkLst>
            <pc:docMk/>
            <pc:sldMk cId="2864641258" sldId="388"/>
            <ac:spMk id="3" creationId="{FE458008-D172-4944-3A14-4CD87B233367}"/>
          </ac:spMkLst>
        </pc:spChg>
      </pc:sldChg>
      <pc:sldChg chg="ord">
        <pc:chgData name="Naughtin, Gerry" userId="4c1f1ecd-6905-4e63-8d54-cd36013fc991" providerId="ADAL" clId="{D7039CB5-974C-4034-93FF-934B3285C668}" dt="2024-11-20T03:46:58.886" v="236"/>
        <pc:sldMkLst>
          <pc:docMk/>
          <pc:sldMk cId="555956567" sldId="389"/>
        </pc:sldMkLst>
      </pc:sldChg>
      <pc:sldChg chg="add del">
        <pc:chgData name="Naughtin, Gerry" userId="4c1f1ecd-6905-4e63-8d54-cd36013fc991" providerId="ADAL" clId="{D7039CB5-974C-4034-93FF-934B3285C668}" dt="2024-11-20T22:17:17.478" v="1334" actId="47"/>
        <pc:sldMkLst>
          <pc:docMk/>
          <pc:sldMk cId="3274767551" sldId="390"/>
        </pc:sldMkLst>
      </pc:sldChg>
      <pc:sldChg chg="modSp add mod ord">
        <pc:chgData name="Naughtin, Gerry" userId="4c1f1ecd-6905-4e63-8d54-cd36013fc991" providerId="ADAL" clId="{D7039CB5-974C-4034-93FF-934B3285C668}" dt="2024-11-20T22:16:50.366" v="1333" actId="20577"/>
        <pc:sldMkLst>
          <pc:docMk/>
          <pc:sldMk cId="3511945652" sldId="391"/>
        </pc:sldMkLst>
        <pc:spChg chg="mod">
          <ac:chgData name="Naughtin, Gerry" userId="4c1f1ecd-6905-4e63-8d54-cd36013fc991" providerId="ADAL" clId="{D7039CB5-974C-4034-93FF-934B3285C668}" dt="2024-11-20T22:16:50.366" v="1333" actId="20577"/>
          <ac:spMkLst>
            <pc:docMk/>
            <pc:sldMk cId="3511945652" sldId="391"/>
            <ac:spMk id="3" creationId="{FE458008-D172-4944-3A14-4CD87B2333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046" cy="721750"/>
          </a:xfrm>
          <a:prstGeom prst="rect">
            <a:avLst/>
          </a:prstGeom>
        </p:spPr>
        <p:txBody>
          <a:bodyPr vert="horz" lIns="138897" tIns="69449" rIns="138897" bIns="69449" rtlCol="0"/>
          <a:lstStyle>
            <a:lvl1pPr algn="l">
              <a:defRPr sz="18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630567" y="0"/>
            <a:ext cx="4307046" cy="721750"/>
          </a:xfrm>
          <a:prstGeom prst="rect">
            <a:avLst/>
          </a:prstGeom>
        </p:spPr>
        <p:txBody>
          <a:bodyPr vert="horz" lIns="138897" tIns="69449" rIns="138897" bIns="69449" rtlCol="0"/>
          <a:lstStyle>
            <a:lvl1pPr algn="r">
              <a:defRPr sz="1800" b="0" i="0">
                <a:latin typeface="Arial" panose="020B0604020202020204" pitchFamily="34" charset="0"/>
              </a:defRPr>
            </a:lvl1pPr>
          </a:lstStyle>
          <a:p>
            <a:fld id="{69F2D833-77C0-C94D-91F0-A21BA5DBE67E}" type="datetimeFigureOut">
              <a:rPr lang="en-US" smtClean="0"/>
              <a:pPr/>
              <a:t>11/21/2024</a:t>
            </a:fld>
            <a:endParaRPr lang="en-US" dirty="0"/>
          </a:p>
        </p:txBody>
      </p:sp>
      <p:sp>
        <p:nvSpPr>
          <p:cNvPr id="4" name="Slide Image Placeholder 3"/>
          <p:cNvSpPr>
            <a:spLocks noGrp="1" noRot="1" noChangeAspect="1"/>
          </p:cNvSpPr>
          <p:nvPr>
            <p:ph type="sldImg" idx="2"/>
          </p:nvPr>
        </p:nvSpPr>
        <p:spPr>
          <a:xfrm>
            <a:off x="658813" y="1797050"/>
            <a:ext cx="8621712" cy="4849813"/>
          </a:xfrm>
          <a:prstGeom prst="rect">
            <a:avLst/>
          </a:prstGeom>
          <a:noFill/>
          <a:ln w="12700">
            <a:solidFill>
              <a:prstClr val="black"/>
            </a:solidFill>
          </a:ln>
        </p:spPr>
        <p:txBody>
          <a:bodyPr vert="horz" lIns="138897" tIns="69449" rIns="138897" bIns="69449" rtlCol="0" anchor="ctr"/>
          <a:lstStyle/>
          <a:p>
            <a:endParaRPr lang="en-US" dirty="0"/>
          </a:p>
        </p:txBody>
      </p:sp>
      <p:sp>
        <p:nvSpPr>
          <p:cNvPr id="5" name="Notes Placeholder 4"/>
          <p:cNvSpPr>
            <a:spLocks noGrp="1"/>
          </p:cNvSpPr>
          <p:nvPr>
            <p:ph type="body" sz="quarter" idx="3"/>
          </p:nvPr>
        </p:nvSpPr>
        <p:spPr>
          <a:xfrm>
            <a:off x="993934" y="6914825"/>
            <a:ext cx="7951470" cy="5657582"/>
          </a:xfrm>
          <a:prstGeom prst="rect">
            <a:avLst/>
          </a:prstGeom>
        </p:spPr>
        <p:txBody>
          <a:bodyPr vert="horz" lIns="138897" tIns="69449" rIns="138897" bIns="6944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3646717"/>
            <a:ext cx="4307046" cy="721748"/>
          </a:xfrm>
          <a:prstGeom prst="rect">
            <a:avLst/>
          </a:prstGeom>
        </p:spPr>
        <p:txBody>
          <a:bodyPr vert="horz" lIns="138897" tIns="69449" rIns="138897" bIns="69449" rtlCol="0" anchor="b"/>
          <a:lstStyle>
            <a:lvl1pPr algn="l">
              <a:defRPr sz="18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630567" y="13646717"/>
            <a:ext cx="4307046" cy="721748"/>
          </a:xfrm>
          <a:prstGeom prst="rect">
            <a:avLst/>
          </a:prstGeom>
        </p:spPr>
        <p:txBody>
          <a:bodyPr vert="horz" lIns="138897" tIns="69449" rIns="138897" bIns="69449" rtlCol="0" anchor="b"/>
          <a:lstStyle>
            <a:lvl1pPr algn="r">
              <a:defRPr sz="1800" b="0" i="0">
                <a:latin typeface="Arial" panose="020B0604020202020204" pitchFamily="34" charset="0"/>
              </a:defRPr>
            </a:lvl1pPr>
          </a:lstStyle>
          <a:p>
            <a:fld id="{E2EABA67-D8F9-024D-8AA3-A277E3563090}" type="slidenum">
              <a:rPr lang="en-US" smtClean="0"/>
              <a:pPr/>
              <a:t>‹#›</a:t>
            </a:fld>
            <a:endParaRPr lang="en-US" dirty="0"/>
          </a:p>
        </p:txBody>
      </p:sp>
    </p:spTree>
    <p:extLst>
      <p:ext uri="{BB962C8B-B14F-4D97-AF65-F5344CB8AC3E}">
        <p14:creationId xmlns:p14="http://schemas.microsoft.com/office/powerpoint/2010/main" val="201898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EABA67-D8F9-024D-8AA3-A277E3563090}" type="slidenum">
              <a:rPr lang="en-US" smtClean="0"/>
              <a:pPr/>
              <a:t>1</a:t>
            </a:fld>
            <a:endParaRPr lang="en-US" dirty="0"/>
          </a:p>
        </p:txBody>
      </p:sp>
    </p:spTree>
    <p:extLst>
      <p:ext uri="{BB962C8B-B14F-4D97-AF65-F5344CB8AC3E}">
        <p14:creationId xmlns:p14="http://schemas.microsoft.com/office/powerpoint/2010/main" val="1887692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fld id="{E2EABA67-D8F9-024D-8AA3-A277E3563090}" type="slidenum">
              <a:rPr lang="en-US" smtClean="0"/>
              <a:pPr/>
              <a:t>10</a:t>
            </a:fld>
            <a:endParaRPr lang="en-US" dirty="0"/>
          </a:p>
        </p:txBody>
      </p:sp>
    </p:spTree>
    <p:extLst>
      <p:ext uri="{BB962C8B-B14F-4D97-AF65-F5344CB8AC3E}">
        <p14:creationId xmlns:p14="http://schemas.microsoft.com/office/powerpoint/2010/main" val="104296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fld id="{E2EABA67-D8F9-024D-8AA3-A277E3563090}" type="slidenum">
              <a:rPr lang="en-US" smtClean="0"/>
              <a:pPr/>
              <a:t>2</a:t>
            </a:fld>
            <a:endParaRPr lang="en-US" dirty="0"/>
          </a:p>
        </p:txBody>
      </p:sp>
    </p:spTree>
    <p:extLst>
      <p:ext uri="{BB962C8B-B14F-4D97-AF65-F5344CB8AC3E}">
        <p14:creationId xmlns:p14="http://schemas.microsoft.com/office/powerpoint/2010/main" val="347202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fld id="{E2EABA67-D8F9-024D-8AA3-A277E3563090}" type="slidenum">
              <a:rPr lang="en-US" smtClean="0"/>
              <a:pPr/>
              <a:t>3</a:t>
            </a:fld>
            <a:endParaRPr lang="en-US" dirty="0"/>
          </a:p>
        </p:txBody>
      </p:sp>
    </p:spTree>
    <p:extLst>
      <p:ext uri="{BB962C8B-B14F-4D97-AF65-F5344CB8AC3E}">
        <p14:creationId xmlns:p14="http://schemas.microsoft.com/office/powerpoint/2010/main" val="3673885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2EABA67-D8F9-024D-8AA3-A277E3563090}" type="slidenum">
              <a:rPr lang="en-US" smtClean="0"/>
              <a:pPr/>
              <a:t>4</a:t>
            </a:fld>
            <a:endParaRPr lang="en-US" dirty="0"/>
          </a:p>
        </p:txBody>
      </p:sp>
      <p:sp>
        <p:nvSpPr>
          <p:cNvPr id="5" name="Footer Placeholder 4"/>
          <p:cNvSpPr>
            <a:spLocks noGrp="1"/>
          </p:cNvSpPr>
          <p:nvPr>
            <p:ph type="ftr" sz="quarter" idx="4"/>
          </p:nvPr>
        </p:nvSpPr>
        <p:spPr>
          <a:xfrm>
            <a:off x="0" y="6513513"/>
            <a:ext cx="3962400" cy="344487"/>
          </a:xfrm>
        </p:spPr>
        <p:txBody>
          <a:bodyPr/>
          <a:lstStyle/>
          <a:p>
            <a:endParaRPr lang="en-AU" dirty="0"/>
          </a:p>
        </p:txBody>
      </p:sp>
      <p:sp>
        <p:nvSpPr>
          <p:cNvPr id="6" name="Header Placeholder 5"/>
          <p:cNvSpPr>
            <a:spLocks noGrp="1"/>
          </p:cNvSpPr>
          <p:nvPr>
            <p:ph type="hdr" sz="quarter"/>
          </p:nvPr>
        </p:nvSpPr>
        <p:spPr>
          <a:xfrm>
            <a:off x="0" y="0"/>
            <a:ext cx="3962400" cy="344488"/>
          </a:xfrm>
        </p:spPr>
        <p:txBody>
          <a:bodyPr/>
          <a:lstStyle/>
          <a:p>
            <a:endParaRPr lang="en-AU" dirty="0"/>
          </a:p>
        </p:txBody>
      </p:sp>
    </p:spTree>
    <p:extLst>
      <p:ext uri="{BB962C8B-B14F-4D97-AF65-F5344CB8AC3E}">
        <p14:creationId xmlns:p14="http://schemas.microsoft.com/office/powerpoint/2010/main" val="103861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2EABA67-D8F9-024D-8AA3-A277E3563090}" type="slidenum">
              <a:rPr lang="en-US" smtClean="0"/>
              <a:pPr/>
              <a:t>5</a:t>
            </a:fld>
            <a:endParaRPr lang="en-US" dirty="0"/>
          </a:p>
        </p:txBody>
      </p:sp>
      <p:sp>
        <p:nvSpPr>
          <p:cNvPr id="5" name="Footer Placeholder 4"/>
          <p:cNvSpPr>
            <a:spLocks noGrp="1"/>
          </p:cNvSpPr>
          <p:nvPr>
            <p:ph type="ftr" sz="quarter" idx="4"/>
          </p:nvPr>
        </p:nvSpPr>
        <p:spPr>
          <a:xfrm>
            <a:off x="0" y="6513513"/>
            <a:ext cx="3962400" cy="344487"/>
          </a:xfrm>
        </p:spPr>
        <p:txBody>
          <a:bodyPr/>
          <a:lstStyle/>
          <a:p>
            <a:endParaRPr lang="en-AU" dirty="0"/>
          </a:p>
        </p:txBody>
      </p:sp>
      <p:sp>
        <p:nvSpPr>
          <p:cNvPr id="6" name="Header Placeholder 5"/>
          <p:cNvSpPr>
            <a:spLocks noGrp="1"/>
          </p:cNvSpPr>
          <p:nvPr>
            <p:ph type="hdr" sz="quarter"/>
          </p:nvPr>
        </p:nvSpPr>
        <p:spPr>
          <a:xfrm>
            <a:off x="0" y="0"/>
            <a:ext cx="3962400" cy="344488"/>
          </a:xfrm>
        </p:spPr>
        <p:txBody>
          <a:bodyPr/>
          <a:lstStyle/>
          <a:p>
            <a:endParaRPr lang="en-AU" dirty="0"/>
          </a:p>
        </p:txBody>
      </p:sp>
    </p:spTree>
    <p:extLst>
      <p:ext uri="{BB962C8B-B14F-4D97-AF65-F5344CB8AC3E}">
        <p14:creationId xmlns:p14="http://schemas.microsoft.com/office/powerpoint/2010/main" val="804165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2EABA67-D8F9-024D-8AA3-A277E3563090}" type="slidenum">
              <a:rPr lang="en-US" smtClean="0"/>
              <a:pPr/>
              <a:t>6</a:t>
            </a:fld>
            <a:endParaRPr lang="en-US" dirty="0"/>
          </a:p>
        </p:txBody>
      </p:sp>
      <p:sp>
        <p:nvSpPr>
          <p:cNvPr id="5" name="Footer Placeholder 4"/>
          <p:cNvSpPr>
            <a:spLocks noGrp="1"/>
          </p:cNvSpPr>
          <p:nvPr>
            <p:ph type="ftr" sz="quarter" idx="4"/>
          </p:nvPr>
        </p:nvSpPr>
        <p:spPr>
          <a:xfrm>
            <a:off x="0" y="6513513"/>
            <a:ext cx="3962400" cy="344487"/>
          </a:xfrm>
        </p:spPr>
        <p:txBody>
          <a:bodyPr/>
          <a:lstStyle/>
          <a:p>
            <a:endParaRPr lang="en-AU" dirty="0"/>
          </a:p>
        </p:txBody>
      </p:sp>
      <p:sp>
        <p:nvSpPr>
          <p:cNvPr id="6" name="Header Placeholder 5"/>
          <p:cNvSpPr>
            <a:spLocks noGrp="1"/>
          </p:cNvSpPr>
          <p:nvPr>
            <p:ph type="hdr" sz="quarter"/>
          </p:nvPr>
        </p:nvSpPr>
        <p:spPr>
          <a:xfrm>
            <a:off x="0" y="0"/>
            <a:ext cx="3962400" cy="344488"/>
          </a:xfrm>
        </p:spPr>
        <p:txBody>
          <a:bodyPr/>
          <a:lstStyle/>
          <a:p>
            <a:endParaRPr lang="en-AU" dirty="0"/>
          </a:p>
        </p:txBody>
      </p:sp>
    </p:spTree>
    <p:extLst>
      <p:ext uri="{BB962C8B-B14F-4D97-AF65-F5344CB8AC3E}">
        <p14:creationId xmlns:p14="http://schemas.microsoft.com/office/powerpoint/2010/main" val="2136943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2EABA67-D8F9-024D-8AA3-A277E3563090}" type="slidenum">
              <a:rPr lang="en-US" smtClean="0"/>
              <a:pPr/>
              <a:t>7</a:t>
            </a:fld>
            <a:endParaRPr lang="en-US" dirty="0"/>
          </a:p>
        </p:txBody>
      </p:sp>
      <p:sp>
        <p:nvSpPr>
          <p:cNvPr id="5" name="Footer Placeholder 4"/>
          <p:cNvSpPr>
            <a:spLocks noGrp="1"/>
          </p:cNvSpPr>
          <p:nvPr>
            <p:ph type="ftr" sz="quarter" idx="4"/>
          </p:nvPr>
        </p:nvSpPr>
        <p:spPr>
          <a:xfrm>
            <a:off x="0" y="6513513"/>
            <a:ext cx="3962400" cy="344487"/>
          </a:xfrm>
        </p:spPr>
        <p:txBody>
          <a:bodyPr/>
          <a:lstStyle/>
          <a:p>
            <a:endParaRPr lang="en-AU" dirty="0"/>
          </a:p>
        </p:txBody>
      </p:sp>
      <p:sp>
        <p:nvSpPr>
          <p:cNvPr id="6" name="Header Placeholder 5"/>
          <p:cNvSpPr>
            <a:spLocks noGrp="1"/>
          </p:cNvSpPr>
          <p:nvPr>
            <p:ph type="hdr" sz="quarter"/>
          </p:nvPr>
        </p:nvSpPr>
        <p:spPr>
          <a:xfrm>
            <a:off x="0" y="0"/>
            <a:ext cx="3962400" cy="344488"/>
          </a:xfrm>
        </p:spPr>
        <p:txBody>
          <a:bodyPr/>
          <a:lstStyle/>
          <a:p>
            <a:endParaRPr lang="en-AU" dirty="0"/>
          </a:p>
        </p:txBody>
      </p:sp>
    </p:spTree>
    <p:extLst>
      <p:ext uri="{BB962C8B-B14F-4D97-AF65-F5344CB8AC3E}">
        <p14:creationId xmlns:p14="http://schemas.microsoft.com/office/powerpoint/2010/main" val="2869264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EABA67-D8F9-024D-8AA3-A277E3563090}" type="slidenum">
              <a:rPr lang="en-US" smtClean="0"/>
              <a:pPr/>
              <a:t>8</a:t>
            </a:fld>
            <a:endParaRPr lang="en-US" dirty="0"/>
          </a:p>
        </p:txBody>
      </p:sp>
    </p:spTree>
    <p:extLst>
      <p:ext uri="{BB962C8B-B14F-4D97-AF65-F5344CB8AC3E}">
        <p14:creationId xmlns:p14="http://schemas.microsoft.com/office/powerpoint/2010/main" val="2597185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fld id="{E2EABA67-D8F9-024D-8AA3-A277E3563090}" type="slidenum">
              <a:rPr lang="en-US" smtClean="0"/>
              <a:pPr/>
              <a:t>9</a:t>
            </a:fld>
            <a:endParaRPr lang="en-US" dirty="0"/>
          </a:p>
        </p:txBody>
      </p:sp>
    </p:spTree>
    <p:extLst>
      <p:ext uri="{BB962C8B-B14F-4D97-AF65-F5344CB8AC3E}">
        <p14:creationId xmlns:p14="http://schemas.microsoft.com/office/powerpoint/2010/main" val="1313331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svg"/><Relationship Id="rId1" Type="http://schemas.openxmlformats.org/officeDocument/2006/relationships/slideMaster" Target="../slideMasters/slideMaster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svg"/><Relationship Id="rId1" Type="http://schemas.openxmlformats.org/officeDocument/2006/relationships/slideMaster" Target="../slideMasters/slideMaster3.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Master" Target="../slideMasters/slideMaster4.xml"/><Relationship Id="rId7" Type="http://schemas.openxmlformats.org/officeDocument/2006/relationships/image" Target="../media/image34.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3.jpeg"/><Relationship Id="rId5" Type="http://schemas.openxmlformats.org/officeDocument/2006/relationships/image" Target="../media/image32.emf"/><Relationship Id="rId4" Type="http://schemas.openxmlformats.org/officeDocument/2006/relationships/oleObject" Target="../embeddings/oleObject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6.emf"/><Relationship Id="rId4" Type="http://schemas.openxmlformats.org/officeDocument/2006/relationships/oleObject" Target="../embeddings/oleObject3.bin"/></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6.emf"/><Relationship Id="rId4" Type="http://schemas.openxmlformats.org/officeDocument/2006/relationships/oleObject" Target="../embeddings/oleObject4.bin"/></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36.emf"/><Relationship Id="rId4" Type="http://schemas.openxmlformats.org/officeDocument/2006/relationships/oleObject" Target="../embeddings/oleObject5.bin"/></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cover 1">
    <p:spTree>
      <p:nvGrpSpPr>
        <p:cNvPr id="1" name=""/>
        <p:cNvGrpSpPr/>
        <p:nvPr/>
      </p:nvGrpSpPr>
      <p:grpSpPr>
        <a:xfrm>
          <a:off x="0" y="0"/>
          <a:ext cx="0" cy="0"/>
          <a:chOff x="0" y="0"/>
          <a:chExt cx="0" cy="0"/>
        </a:xfrm>
      </p:grpSpPr>
      <p:pic>
        <p:nvPicPr>
          <p:cNvPr id="15" name="Background">
            <a:extLst>
              <a:ext uri="{FF2B5EF4-FFF2-40B4-BE49-F238E27FC236}">
                <a16:creationId xmlns:a16="http://schemas.microsoft.com/office/drawing/2014/main" id="{79D4566B-6E94-5F4D-A938-560CBF549F7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a:extLst>
              <a:ext uri="{FF2B5EF4-FFF2-40B4-BE49-F238E27FC236}">
                <a16:creationId xmlns:a16="http://schemas.microsoft.com/office/drawing/2014/main" id="{70BF932F-D354-DB46-A7A6-0CB3E6B87AD2}"/>
              </a:ext>
            </a:extLst>
          </p:cNvPr>
          <p:cNvSpPr>
            <a:spLocks noGrp="1"/>
          </p:cNvSpPr>
          <p:nvPr>
            <p:ph type="ctrTitle"/>
          </p:nvPr>
        </p:nvSpPr>
        <p:spPr>
          <a:xfrm>
            <a:off x="838200" y="1999192"/>
            <a:ext cx="9728200" cy="1140259"/>
          </a:xfrm>
        </p:spPr>
        <p:txBody>
          <a:bodyPr anchor="t">
            <a:normAutofit/>
          </a:bodyPr>
          <a:lstStyle>
            <a:lvl1pPr algn="l">
              <a:defRPr sz="4000" b="1" i="0">
                <a:latin typeface="Arial" panose="020B0604020202020204" pitchFamily="34" charset="0"/>
              </a:defRPr>
            </a:lvl1pPr>
          </a:lstStyle>
          <a:p>
            <a:r>
              <a:rPr lang="en-US"/>
              <a:t>Click to edit Master title style</a:t>
            </a:r>
          </a:p>
        </p:txBody>
      </p:sp>
      <p:sp>
        <p:nvSpPr>
          <p:cNvPr id="3" name="Subtitle placeholder">
            <a:extLst>
              <a:ext uri="{FF2B5EF4-FFF2-40B4-BE49-F238E27FC236}">
                <a16:creationId xmlns:a16="http://schemas.microsoft.com/office/drawing/2014/main" id="{AB2B33E6-C4DB-3745-8279-65F4A35AC8DC}"/>
              </a:ext>
            </a:extLst>
          </p:cNvPr>
          <p:cNvSpPr>
            <a:spLocks noGrp="1"/>
          </p:cNvSpPr>
          <p:nvPr>
            <p:ph type="subTitle" idx="1"/>
          </p:nvPr>
        </p:nvSpPr>
        <p:spPr>
          <a:xfrm>
            <a:off x="838200" y="3522378"/>
            <a:ext cx="9728200" cy="817562"/>
          </a:xfrm>
        </p:spPr>
        <p:txBody>
          <a:bodyPr>
            <a:normAutofit/>
          </a:bodyPr>
          <a:lstStyle>
            <a:lvl1pPr marL="0" indent="0" algn="l">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Date placeholder">
            <a:extLst>
              <a:ext uri="{FF2B5EF4-FFF2-40B4-BE49-F238E27FC236}">
                <a16:creationId xmlns:a16="http://schemas.microsoft.com/office/drawing/2014/main" id="{455615F3-6D25-F84D-B8D5-04290E54705D}"/>
              </a:ext>
            </a:extLst>
          </p:cNvPr>
          <p:cNvSpPr>
            <a:spLocks noGrp="1"/>
          </p:cNvSpPr>
          <p:nvPr>
            <p:ph type="dt" sz="half" idx="15"/>
          </p:nvPr>
        </p:nvSpPr>
        <p:spPr>
          <a:xfrm>
            <a:off x="838200" y="5491407"/>
            <a:ext cx="3072341" cy="244919"/>
          </a:xfrm>
          <a:prstGeom prst="rect">
            <a:avLst/>
          </a:prstGeom>
        </p:spPr>
        <p:txBody>
          <a:bodyPr/>
          <a:lstStyle>
            <a:lvl1pPr>
              <a:defRPr sz="1600">
                <a:solidFill>
                  <a:schemeClr val="bg1"/>
                </a:solidFill>
              </a:defRPr>
            </a:lvl1pPr>
          </a:lstStyle>
          <a:p>
            <a:r>
              <a:rPr lang="en-US" dirty="0"/>
              <a:t>XX Month Year</a:t>
            </a:r>
          </a:p>
        </p:txBody>
      </p:sp>
      <p:sp>
        <p:nvSpPr>
          <p:cNvPr id="7" name="Website">
            <a:extLst>
              <a:ext uri="{FF2B5EF4-FFF2-40B4-BE49-F238E27FC236}">
                <a16:creationId xmlns:a16="http://schemas.microsoft.com/office/drawing/2014/main" id="{3CA268BB-235F-D44F-BDB4-9165B39AC2B8}"/>
              </a:ext>
            </a:extLst>
          </p:cNvPr>
          <p:cNvSpPr>
            <a:spLocks noGrp="1"/>
          </p:cNvSpPr>
          <p:nvPr>
            <p:ph type="body" sz="quarter" idx="14" hasCustomPrompt="1"/>
          </p:nvPr>
        </p:nvSpPr>
        <p:spPr>
          <a:xfrm>
            <a:off x="838200" y="5797052"/>
            <a:ext cx="3072341" cy="244919"/>
          </a:xfrm>
        </p:spPr>
        <p:txBody>
          <a:bodyPr>
            <a:normAutofit/>
          </a:bodyPr>
          <a:lstStyle>
            <a:lvl1pPr>
              <a:defRPr sz="1600" b="1"/>
            </a:lvl1pPr>
          </a:lstStyle>
          <a:p>
            <a:pPr lvl="0"/>
            <a:r>
              <a:rPr lang="en-US"/>
              <a:t>ndis.gov.au</a:t>
            </a:r>
          </a:p>
        </p:txBody>
      </p:sp>
    </p:spTree>
    <p:extLst>
      <p:ext uri="{BB962C8B-B14F-4D97-AF65-F5344CB8AC3E}">
        <p14:creationId xmlns:p14="http://schemas.microsoft.com/office/powerpoint/2010/main" val="85421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heading">
    <p:spTree>
      <p:nvGrpSpPr>
        <p:cNvPr id="1" name=""/>
        <p:cNvGrpSpPr/>
        <p:nvPr/>
      </p:nvGrpSpPr>
      <p:grpSpPr>
        <a:xfrm>
          <a:off x="0" y="0"/>
          <a:ext cx="0" cy="0"/>
          <a:chOff x="0" y="0"/>
          <a:chExt cx="0" cy="0"/>
        </a:xfrm>
      </p:grpSpPr>
      <p:pic>
        <p:nvPicPr>
          <p:cNvPr id="3" name="Background" descr="Shape&#10;&#10;Description automatically generated with medium confidence">
            <a:extLst>
              <a:ext uri="{FF2B5EF4-FFF2-40B4-BE49-F238E27FC236}">
                <a16:creationId xmlns:a16="http://schemas.microsoft.com/office/drawing/2014/main" id="{26E97A11-D8E4-504B-A9BC-4684E239C1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le Placeholder">
            <a:extLst>
              <a:ext uri="{FF2B5EF4-FFF2-40B4-BE49-F238E27FC236}">
                <a16:creationId xmlns:a16="http://schemas.microsoft.com/office/drawing/2014/main" id="{83AA51BA-EE3B-394C-BAC2-44B0CC79024B}"/>
              </a:ext>
            </a:extLst>
          </p:cNvPr>
          <p:cNvSpPr>
            <a:spLocks noGrp="1"/>
          </p:cNvSpPr>
          <p:nvPr>
            <p:ph type="title"/>
          </p:nvPr>
        </p:nvSpPr>
        <p:spPr>
          <a:xfrm>
            <a:off x="682094" y="1524001"/>
            <a:ext cx="10915357" cy="509901"/>
          </a:xfrm>
          <a:prstGeom prst="rect">
            <a:avLst/>
          </a:prstGeom>
        </p:spPr>
        <p:txBody>
          <a:bodyPr vert="horz" lIns="91440" tIns="45720" rIns="91440" bIns="45720" rtlCol="0" anchor="t">
            <a:normAutofit/>
          </a:bodyPr>
          <a:lstStyle/>
          <a:p>
            <a:r>
              <a:rPr lang="en-GB"/>
              <a:t>Click to edit Master title style</a:t>
            </a:r>
            <a:endParaRPr lang="en-US"/>
          </a:p>
        </p:txBody>
      </p:sp>
      <p:sp>
        <p:nvSpPr>
          <p:cNvPr id="11" name="Content Placeholder">
            <a:extLst>
              <a:ext uri="{FF2B5EF4-FFF2-40B4-BE49-F238E27FC236}">
                <a16:creationId xmlns:a16="http://schemas.microsoft.com/office/drawing/2014/main" id="{DCFE683A-8D1B-164D-B372-462C03D6DD59}"/>
              </a:ext>
            </a:extLst>
          </p:cNvPr>
          <p:cNvSpPr>
            <a:spLocks noGrp="1"/>
          </p:cNvSpPr>
          <p:nvPr>
            <p:ph sz="quarter" idx="16"/>
          </p:nvPr>
        </p:nvSpPr>
        <p:spPr>
          <a:xfrm>
            <a:off x="682094" y="2291645"/>
            <a:ext cx="10915357" cy="304235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a:extLst>
              <a:ext uri="{FF2B5EF4-FFF2-40B4-BE49-F238E27FC236}">
                <a16:creationId xmlns:a16="http://schemas.microsoft.com/office/drawing/2014/main" id="{7F246A95-4618-9F48-824D-5B4F1E616CE3}"/>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130709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heading">
    <p:spTree>
      <p:nvGrpSpPr>
        <p:cNvPr id="1" name=""/>
        <p:cNvGrpSpPr/>
        <p:nvPr/>
      </p:nvGrpSpPr>
      <p:grpSpPr>
        <a:xfrm>
          <a:off x="0" y="0"/>
          <a:ext cx="0" cy="0"/>
          <a:chOff x="0" y="0"/>
          <a:chExt cx="0" cy="0"/>
        </a:xfrm>
      </p:grpSpPr>
      <p:pic>
        <p:nvPicPr>
          <p:cNvPr id="21" name="Background">
            <a:extLst>
              <a:ext uri="{FF2B5EF4-FFF2-40B4-BE49-F238E27FC236}">
                <a16:creationId xmlns:a16="http://schemas.microsoft.com/office/drawing/2014/main" id="{5A0FBC05-04A8-434E-A53A-F75741A210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Title Placeholder">
            <a:extLst>
              <a:ext uri="{FF2B5EF4-FFF2-40B4-BE49-F238E27FC236}">
                <a16:creationId xmlns:a16="http://schemas.microsoft.com/office/drawing/2014/main" id="{F7AB566C-7660-BC4E-BF5F-2E29A6B7CBA5}"/>
              </a:ext>
            </a:extLst>
          </p:cNvPr>
          <p:cNvSpPr>
            <a:spLocks noGrp="1"/>
          </p:cNvSpPr>
          <p:nvPr>
            <p:ph type="title"/>
          </p:nvPr>
        </p:nvSpPr>
        <p:spPr>
          <a:xfrm>
            <a:off x="682094" y="1524001"/>
            <a:ext cx="10915357" cy="509901"/>
          </a:xfrm>
          <a:prstGeom prst="rect">
            <a:avLst/>
          </a:prstGeom>
        </p:spPr>
        <p:txBody>
          <a:bodyPr vert="horz" lIns="91440" tIns="45720" rIns="91440" bIns="45720" rtlCol="0" anchor="t">
            <a:normAutofit/>
          </a:bodyPr>
          <a:lstStyle/>
          <a:p>
            <a:r>
              <a:rPr lang="en-GB"/>
              <a:t>Click to edit Master title style</a:t>
            </a:r>
            <a:endParaRPr lang="en-US"/>
          </a:p>
        </p:txBody>
      </p:sp>
      <p:sp>
        <p:nvSpPr>
          <p:cNvPr id="15" name="Left Content Placeholder">
            <a:extLst>
              <a:ext uri="{FF2B5EF4-FFF2-40B4-BE49-F238E27FC236}">
                <a16:creationId xmlns:a16="http://schemas.microsoft.com/office/drawing/2014/main" id="{57F19D36-A7FB-014D-8A29-B07CD92FE11B}"/>
              </a:ext>
            </a:extLst>
          </p:cNvPr>
          <p:cNvSpPr>
            <a:spLocks noGrp="1"/>
          </p:cNvSpPr>
          <p:nvPr>
            <p:ph sz="quarter" idx="15"/>
          </p:nvPr>
        </p:nvSpPr>
        <p:spPr>
          <a:xfrm>
            <a:off x="682093" y="2291645"/>
            <a:ext cx="5090292" cy="304235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Right Content Placeholder">
            <a:extLst>
              <a:ext uri="{FF2B5EF4-FFF2-40B4-BE49-F238E27FC236}">
                <a16:creationId xmlns:a16="http://schemas.microsoft.com/office/drawing/2014/main" id="{7CCC1485-C661-4341-9511-6E9495178EA0}"/>
              </a:ext>
            </a:extLst>
          </p:cNvPr>
          <p:cNvSpPr>
            <a:spLocks noGrp="1"/>
          </p:cNvSpPr>
          <p:nvPr>
            <p:ph sz="quarter" idx="22"/>
          </p:nvPr>
        </p:nvSpPr>
        <p:spPr>
          <a:xfrm>
            <a:off x="6529738" y="2291645"/>
            <a:ext cx="5067713" cy="304235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Slide Number Placeholder">
            <a:extLst>
              <a:ext uri="{FF2B5EF4-FFF2-40B4-BE49-F238E27FC236}">
                <a16:creationId xmlns:a16="http://schemas.microsoft.com/office/drawing/2014/main" id="{16A3F0D4-4548-4E4F-A735-7FA8F28D593B}"/>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1660727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no heading">
    <p:spTree>
      <p:nvGrpSpPr>
        <p:cNvPr id="1" name=""/>
        <p:cNvGrpSpPr/>
        <p:nvPr/>
      </p:nvGrpSpPr>
      <p:grpSpPr>
        <a:xfrm>
          <a:off x="0" y="0"/>
          <a:ext cx="0" cy="0"/>
          <a:chOff x="0" y="0"/>
          <a:chExt cx="0" cy="0"/>
        </a:xfrm>
      </p:grpSpPr>
      <p:pic>
        <p:nvPicPr>
          <p:cNvPr id="18" name="Background">
            <a:extLst>
              <a:ext uri="{FF2B5EF4-FFF2-40B4-BE49-F238E27FC236}">
                <a16:creationId xmlns:a16="http://schemas.microsoft.com/office/drawing/2014/main" id="{1FEB42C6-54C8-C34A-B85B-2D3FA527BB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Content Placeholder">
            <a:extLst>
              <a:ext uri="{FF2B5EF4-FFF2-40B4-BE49-F238E27FC236}">
                <a16:creationId xmlns:a16="http://schemas.microsoft.com/office/drawing/2014/main" id="{E5568F64-99CD-024D-A7B8-F9F14E40EE12}"/>
              </a:ext>
            </a:extLst>
          </p:cNvPr>
          <p:cNvSpPr>
            <a:spLocks noGrp="1"/>
          </p:cNvSpPr>
          <p:nvPr>
            <p:ph sz="quarter" idx="16"/>
          </p:nvPr>
        </p:nvSpPr>
        <p:spPr>
          <a:xfrm>
            <a:off x="682094" y="1524001"/>
            <a:ext cx="10915357" cy="3809999"/>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a:extLst>
              <a:ext uri="{FF2B5EF4-FFF2-40B4-BE49-F238E27FC236}">
                <a16:creationId xmlns:a16="http://schemas.microsoft.com/office/drawing/2014/main" id="{68678245-DE5E-DE4E-98C0-36192E8139E0}"/>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3903927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 Columns no heading">
    <p:bg>
      <p:bgPr>
        <a:solidFill>
          <a:schemeClr val="bg1"/>
        </a:solidFill>
        <a:effectLst/>
      </p:bgPr>
    </p:bg>
    <p:spTree>
      <p:nvGrpSpPr>
        <p:cNvPr id="1" name=""/>
        <p:cNvGrpSpPr/>
        <p:nvPr/>
      </p:nvGrpSpPr>
      <p:grpSpPr>
        <a:xfrm>
          <a:off x="0" y="0"/>
          <a:ext cx="0" cy="0"/>
          <a:chOff x="0" y="0"/>
          <a:chExt cx="0" cy="0"/>
        </a:xfrm>
      </p:grpSpPr>
      <p:pic>
        <p:nvPicPr>
          <p:cNvPr id="15" name="Background">
            <a:extLst>
              <a:ext uri="{FF2B5EF4-FFF2-40B4-BE49-F238E27FC236}">
                <a16:creationId xmlns:a16="http://schemas.microsoft.com/office/drawing/2014/main" id="{4CF5006C-4CF8-CC40-81E5-CC442EF8B1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Left Content Placeholder">
            <a:extLst>
              <a:ext uri="{FF2B5EF4-FFF2-40B4-BE49-F238E27FC236}">
                <a16:creationId xmlns:a16="http://schemas.microsoft.com/office/drawing/2014/main" id="{D36FF5EE-A2A5-2044-998D-61D2B0259C36}"/>
              </a:ext>
            </a:extLst>
          </p:cNvPr>
          <p:cNvSpPr>
            <a:spLocks noGrp="1"/>
          </p:cNvSpPr>
          <p:nvPr>
            <p:ph sz="quarter" idx="20"/>
          </p:nvPr>
        </p:nvSpPr>
        <p:spPr>
          <a:xfrm>
            <a:off x="682094" y="1524000"/>
            <a:ext cx="5162785" cy="381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Right Content Placeholder">
            <a:extLst>
              <a:ext uri="{FF2B5EF4-FFF2-40B4-BE49-F238E27FC236}">
                <a16:creationId xmlns:a16="http://schemas.microsoft.com/office/drawing/2014/main" id="{F9F05E34-7B09-D84D-94A4-8B93ACE439D8}"/>
              </a:ext>
            </a:extLst>
          </p:cNvPr>
          <p:cNvSpPr>
            <a:spLocks noGrp="1"/>
          </p:cNvSpPr>
          <p:nvPr>
            <p:ph sz="quarter" idx="16"/>
          </p:nvPr>
        </p:nvSpPr>
        <p:spPr>
          <a:xfrm>
            <a:off x="6434666" y="1524000"/>
            <a:ext cx="5162785" cy="381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a:extLst>
              <a:ext uri="{FF2B5EF4-FFF2-40B4-BE49-F238E27FC236}">
                <a16:creationId xmlns:a16="http://schemas.microsoft.com/office/drawing/2014/main" id="{D11488C5-B18B-BC4C-90E6-30BBF60EFCB7}"/>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2754409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1" name="Background">
            <a:extLst>
              <a:ext uri="{FF2B5EF4-FFF2-40B4-BE49-F238E27FC236}">
                <a16:creationId xmlns:a16="http://schemas.microsoft.com/office/drawing/2014/main" id="{E8DED160-F5F3-C44F-A021-1DE97BF621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itle Placeholder">
            <a:extLst>
              <a:ext uri="{FF2B5EF4-FFF2-40B4-BE49-F238E27FC236}">
                <a16:creationId xmlns:a16="http://schemas.microsoft.com/office/drawing/2014/main" id="{3E6660F3-3607-4A48-9DCF-B6299D91459F}"/>
              </a:ext>
            </a:extLst>
          </p:cNvPr>
          <p:cNvSpPr>
            <a:spLocks noGrp="1"/>
          </p:cNvSpPr>
          <p:nvPr>
            <p:ph type="title"/>
          </p:nvPr>
        </p:nvSpPr>
        <p:spPr>
          <a:xfrm>
            <a:off x="682094" y="1303870"/>
            <a:ext cx="10915357" cy="509901"/>
          </a:xfrm>
          <a:prstGeom prst="rect">
            <a:avLst/>
          </a:prstGeom>
        </p:spPr>
        <p:txBody>
          <a:bodyPr vert="horz" lIns="91440" tIns="45720" rIns="91440" bIns="45720" rtlCol="0" anchor="t">
            <a:normAutofit/>
          </a:bodyPr>
          <a:lstStyle/>
          <a:p>
            <a:r>
              <a:rPr lang="en-GB"/>
              <a:t>Click to edit Master title style</a:t>
            </a:r>
            <a:endParaRPr lang="en-US"/>
          </a:p>
        </p:txBody>
      </p:sp>
      <p:sp>
        <p:nvSpPr>
          <p:cNvPr id="14" name="Introduction Text Placeholder">
            <a:extLst>
              <a:ext uri="{FF2B5EF4-FFF2-40B4-BE49-F238E27FC236}">
                <a16:creationId xmlns:a16="http://schemas.microsoft.com/office/drawing/2014/main" id="{A2FC0ACB-53E4-2341-A8B6-545F78E5070F}"/>
              </a:ext>
            </a:extLst>
          </p:cNvPr>
          <p:cNvSpPr>
            <a:spLocks noGrp="1"/>
          </p:cNvSpPr>
          <p:nvPr>
            <p:ph type="body" sz="quarter" idx="20" hasCustomPrompt="1"/>
          </p:nvPr>
        </p:nvSpPr>
        <p:spPr>
          <a:xfrm>
            <a:off x="682091" y="1986844"/>
            <a:ext cx="10915356" cy="344311"/>
          </a:xfrm>
        </p:spPr>
        <p:txBody>
          <a:bodyPr/>
          <a:lstStyle>
            <a:lvl1pPr>
              <a:defRPr/>
            </a:lvl1pPr>
          </a:lstStyle>
          <a:p>
            <a:pPr lvl="0"/>
            <a:r>
              <a:rPr lang="en-US"/>
              <a:t>Click to edit Master text styles</a:t>
            </a:r>
          </a:p>
        </p:txBody>
      </p:sp>
      <p:sp>
        <p:nvSpPr>
          <p:cNvPr id="19" name="Media Placeholder">
            <a:extLst>
              <a:ext uri="{FF2B5EF4-FFF2-40B4-BE49-F238E27FC236}">
                <a16:creationId xmlns:a16="http://schemas.microsoft.com/office/drawing/2014/main" id="{7772AB46-255D-DD4A-BAE3-16A9869FA98C}"/>
              </a:ext>
            </a:extLst>
          </p:cNvPr>
          <p:cNvSpPr>
            <a:spLocks noGrp="1"/>
          </p:cNvSpPr>
          <p:nvPr>
            <p:ph type="media" sz="quarter" idx="21" hasCustomPrompt="1"/>
          </p:nvPr>
        </p:nvSpPr>
        <p:spPr>
          <a:xfrm>
            <a:off x="682092" y="2500488"/>
            <a:ext cx="10915361" cy="3053643"/>
          </a:xfrm>
        </p:spPr>
        <p:txBody>
          <a:bodyPr/>
          <a:lstStyle>
            <a:lvl1pPr>
              <a:defRPr baseline="0"/>
            </a:lvl1pPr>
          </a:lstStyle>
          <a:p>
            <a:r>
              <a:rPr lang="en-AU" dirty="0"/>
              <a:t>Click icon to add video</a:t>
            </a:r>
          </a:p>
        </p:txBody>
      </p:sp>
      <p:sp>
        <p:nvSpPr>
          <p:cNvPr id="11" name="Slide Number Placeholder">
            <a:extLst>
              <a:ext uri="{FF2B5EF4-FFF2-40B4-BE49-F238E27FC236}">
                <a16:creationId xmlns:a16="http://schemas.microsoft.com/office/drawing/2014/main" id="{5273CB51-AE1B-3C4D-8778-E12C29D0FE75}"/>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486890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20" name="Background">
            <a:extLst>
              <a:ext uri="{FF2B5EF4-FFF2-40B4-BE49-F238E27FC236}">
                <a16:creationId xmlns:a16="http://schemas.microsoft.com/office/drawing/2014/main" id="{F0B428C8-F45F-4F49-83CE-738645BEE0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Title Placeholder">
            <a:extLst>
              <a:ext uri="{FF2B5EF4-FFF2-40B4-BE49-F238E27FC236}">
                <a16:creationId xmlns:a16="http://schemas.microsoft.com/office/drawing/2014/main" id="{47054D29-D732-024A-8121-76FA0678D49A}"/>
              </a:ext>
            </a:extLst>
          </p:cNvPr>
          <p:cNvSpPr>
            <a:spLocks noGrp="1"/>
          </p:cNvSpPr>
          <p:nvPr>
            <p:ph type="title"/>
          </p:nvPr>
        </p:nvSpPr>
        <p:spPr>
          <a:xfrm>
            <a:off x="682094" y="1303870"/>
            <a:ext cx="10915357" cy="509901"/>
          </a:xfrm>
          <a:prstGeom prst="rect">
            <a:avLst/>
          </a:prstGeom>
        </p:spPr>
        <p:txBody>
          <a:bodyPr vert="horz" lIns="91440" tIns="45720" rIns="91440" bIns="45720" rtlCol="0" anchor="t">
            <a:normAutofit/>
          </a:bodyPr>
          <a:lstStyle/>
          <a:p>
            <a:r>
              <a:rPr lang="en-GB"/>
              <a:t>Click to edit Master title style</a:t>
            </a:r>
            <a:endParaRPr lang="en-US"/>
          </a:p>
        </p:txBody>
      </p:sp>
      <p:sp>
        <p:nvSpPr>
          <p:cNvPr id="14" name="Introduction Text Placeholder">
            <a:extLst>
              <a:ext uri="{FF2B5EF4-FFF2-40B4-BE49-F238E27FC236}">
                <a16:creationId xmlns:a16="http://schemas.microsoft.com/office/drawing/2014/main" id="{A17AAC25-4424-1E4E-BE87-87058AFCFB52}"/>
              </a:ext>
            </a:extLst>
          </p:cNvPr>
          <p:cNvSpPr>
            <a:spLocks noGrp="1"/>
          </p:cNvSpPr>
          <p:nvPr>
            <p:ph type="body" sz="quarter" idx="20" hasCustomPrompt="1"/>
          </p:nvPr>
        </p:nvSpPr>
        <p:spPr>
          <a:xfrm>
            <a:off x="682091" y="1986844"/>
            <a:ext cx="10915356" cy="344311"/>
          </a:xfrm>
        </p:spPr>
        <p:txBody>
          <a:bodyPr/>
          <a:lstStyle>
            <a:lvl1pPr>
              <a:defRPr/>
            </a:lvl1pPr>
          </a:lstStyle>
          <a:p>
            <a:pPr lvl="0"/>
            <a:r>
              <a:rPr lang="en-US"/>
              <a:t>Click to edit Master text styles</a:t>
            </a:r>
          </a:p>
        </p:txBody>
      </p:sp>
      <p:sp>
        <p:nvSpPr>
          <p:cNvPr id="8" name="Table Placeholder"/>
          <p:cNvSpPr>
            <a:spLocks noGrp="1"/>
          </p:cNvSpPr>
          <p:nvPr>
            <p:ph type="tbl" sz="quarter" idx="21"/>
          </p:nvPr>
        </p:nvSpPr>
        <p:spPr>
          <a:xfrm>
            <a:off x="682091" y="2500489"/>
            <a:ext cx="10915356" cy="3063647"/>
          </a:xfrm>
        </p:spPr>
        <p:txBody>
          <a:bodyPr/>
          <a:lstStyle/>
          <a:p>
            <a:endParaRPr lang="en-AU" dirty="0"/>
          </a:p>
        </p:txBody>
      </p:sp>
      <p:sp>
        <p:nvSpPr>
          <p:cNvPr id="4" name="Slide Number Placeholder">
            <a:extLst>
              <a:ext uri="{FF2B5EF4-FFF2-40B4-BE49-F238E27FC236}">
                <a16:creationId xmlns:a16="http://schemas.microsoft.com/office/drawing/2014/main" id="{16243A9C-66F9-6742-8299-4E97599B8EA4}"/>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1528384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ups">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338C3674-9C31-935B-0CA6-1D13DD9B3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Slide Number Placeholder">
            <a:extLst>
              <a:ext uri="{FF2B5EF4-FFF2-40B4-BE49-F238E27FC236}">
                <a16:creationId xmlns:a16="http://schemas.microsoft.com/office/drawing/2014/main" id="{17FD7BE6-8C43-4CEB-F6B6-891337F4EDFC}"/>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pic>
        <p:nvPicPr>
          <p:cNvPr id="7" name="Picture 6" descr="A graphic of the NDIA values. We value people, we grow together, we aim higher, and we take care.">
            <a:extLst>
              <a:ext uri="{FF2B5EF4-FFF2-40B4-BE49-F238E27FC236}">
                <a16:creationId xmlns:a16="http://schemas.microsoft.com/office/drawing/2014/main" id="{90D2858C-D9FA-1C81-D188-2220F517A4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094" y="2045481"/>
            <a:ext cx="1789478" cy="3869326"/>
          </a:xfrm>
          <a:prstGeom prst="rect">
            <a:avLst/>
          </a:prstGeom>
        </p:spPr>
      </p:pic>
      <p:sp>
        <p:nvSpPr>
          <p:cNvPr id="8" name="Title Placeholder">
            <a:extLst>
              <a:ext uri="{FF2B5EF4-FFF2-40B4-BE49-F238E27FC236}">
                <a16:creationId xmlns:a16="http://schemas.microsoft.com/office/drawing/2014/main" id="{6F7748EC-5F8F-4B6D-EDF1-F93FFF1CF92B}"/>
              </a:ext>
            </a:extLst>
          </p:cNvPr>
          <p:cNvSpPr>
            <a:spLocks noGrp="1"/>
          </p:cNvSpPr>
          <p:nvPr>
            <p:ph type="title" hasCustomPrompt="1"/>
          </p:nvPr>
        </p:nvSpPr>
        <p:spPr>
          <a:xfrm>
            <a:off x="682094" y="1050079"/>
            <a:ext cx="10915357" cy="509901"/>
          </a:xfrm>
          <a:prstGeom prst="rect">
            <a:avLst/>
          </a:prstGeom>
        </p:spPr>
        <p:txBody>
          <a:bodyPr vert="horz" lIns="91440" tIns="45720" rIns="91440" bIns="45720" rtlCol="0" anchor="t">
            <a:normAutofit/>
          </a:bodyPr>
          <a:lstStyle/>
          <a:p>
            <a:r>
              <a:rPr lang="en-GB"/>
              <a:t>Light ups</a:t>
            </a:r>
            <a:endParaRPr lang="en-US"/>
          </a:p>
        </p:txBody>
      </p:sp>
    </p:spTree>
    <p:extLst>
      <p:ext uri="{BB962C8B-B14F-4D97-AF65-F5344CB8AC3E}">
        <p14:creationId xmlns:p14="http://schemas.microsoft.com/office/powerpoint/2010/main" val="284126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4" name="Background" descr="Shape, rectangle&#10;&#10;Description automatically generated">
            <a:extLst>
              <a:ext uri="{FF2B5EF4-FFF2-40B4-BE49-F238E27FC236}">
                <a16:creationId xmlns:a16="http://schemas.microsoft.com/office/drawing/2014/main" id="{12F7582C-C8A9-404E-B29A-C3715F636F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Placeholder">
            <a:extLst>
              <a:ext uri="{FF2B5EF4-FFF2-40B4-BE49-F238E27FC236}">
                <a16:creationId xmlns:a16="http://schemas.microsoft.com/office/drawing/2014/main" id="{414E28A6-6AC7-7749-9797-E441F67C92FB}"/>
              </a:ext>
            </a:extLst>
          </p:cNvPr>
          <p:cNvSpPr>
            <a:spLocks noGrp="1"/>
          </p:cNvSpPr>
          <p:nvPr>
            <p:ph type="ctrTitle" hasCustomPrompt="1"/>
          </p:nvPr>
        </p:nvSpPr>
        <p:spPr>
          <a:xfrm>
            <a:off x="682091" y="1811866"/>
            <a:ext cx="7801771" cy="708854"/>
          </a:xfrm>
        </p:spPr>
        <p:txBody>
          <a:bodyPr anchor="t">
            <a:normAutofit/>
          </a:bodyPr>
          <a:lstStyle>
            <a:lvl1pPr algn="l">
              <a:defRPr sz="4500" b="1" i="0">
                <a:solidFill>
                  <a:srgbClr val="6B2977"/>
                </a:solidFill>
                <a:latin typeface="Arial" panose="020B0604020202020204" pitchFamily="34" charset="0"/>
              </a:defRPr>
            </a:lvl1pPr>
          </a:lstStyle>
          <a:p>
            <a:r>
              <a:rPr lang="en-US"/>
              <a:t>Questions</a:t>
            </a:r>
          </a:p>
        </p:txBody>
      </p:sp>
      <p:sp>
        <p:nvSpPr>
          <p:cNvPr id="11" name="Website">
            <a:extLst>
              <a:ext uri="{FF2B5EF4-FFF2-40B4-BE49-F238E27FC236}">
                <a16:creationId xmlns:a16="http://schemas.microsoft.com/office/drawing/2014/main" id="{3CA268BB-235F-D44F-BDB4-9165B39AC2B8}"/>
              </a:ext>
            </a:extLst>
          </p:cNvPr>
          <p:cNvSpPr>
            <a:spLocks noGrp="1"/>
          </p:cNvSpPr>
          <p:nvPr>
            <p:ph type="body" sz="quarter" idx="14" hasCustomPrompt="1"/>
          </p:nvPr>
        </p:nvSpPr>
        <p:spPr>
          <a:xfrm>
            <a:off x="682091" y="6152955"/>
            <a:ext cx="3072341" cy="244919"/>
          </a:xfrm>
        </p:spPr>
        <p:txBody>
          <a:bodyPr>
            <a:normAutofit/>
          </a:bodyPr>
          <a:lstStyle>
            <a:lvl1pPr>
              <a:defRPr sz="1600" b="1">
                <a:solidFill>
                  <a:schemeClr val="bg1"/>
                </a:solidFill>
              </a:defRPr>
            </a:lvl1pPr>
          </a:lstStyle>
          <a:p>
            <a:pPr lvl="0"/>
            <a:r>
              <a:rPr lang="en-US"/>
              <a:t>ndis.gov.au</a:t>
            </a:r>
          </a:p>
        </p:txBody>
      </p:sp>
    </p:spTree>
    <p:extLst>
      <p:ext uri="{BB962C8B-B14F-4D97-AF65-F5344CB8AC3E}">
        <p14:creationId xmlns:p14="http://schemas.microsoft.com/office/powerpoint/2010/main" val="1450360722"/>
      </p:ext>
    </p:extLst>
  </p:cSld>
  <p:clrMapOvr>
    <a:masterClrMapping/>
  </p:clrMapOvr>
  <p:extLst>
    <p:ext uri="{DCECCB84-F9BA-43D5-87BE-67443E8EF086}">
      <p15:sldGuideLst xmlns:p15="http://schemas.microsoft.com/office/powerpoint/2012/main">
        <p15:guide id="1" orient="horz" pos="4042"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7" name="Background">
            <a:extLst>
              <a:ext uri="{FF2B5EF4-FFF2-40B4-BE49-F238E27FC236}">
                <a16:creationId xmlns:a16="http://schemas.microsoft.com/office/drawing/2014/main" id="{74B81F92-6D8B-3C42-8069-65E0FF77F22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20" name="Phone">
            <a:extLst>
              <a:ext uri="{FF2B5EF4-FFF2-40B4-BE49-F238E27FC236}">
                <a16:creationId xmlns:a16="http://schemas.microsoft.com/office/drawing/2014/main" id="{C4049EA1-9568-3E4A-B36F-DD733D28760A}"/>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96172" y="1988220"/>
            <a:ext cx="253189" cy="252000"/>
          </a:xfrm>
          <a:prstGeom prst="rect">
            <a:avLst/>
          </a:prstGeom>
        </p:spPr>
      </p:pic>
      <p:pic>
        <p:nvPicPr>
          <p:cNvPr id="19" name="Website">
            <a:extLst>
              <a:ext uri="{FF2B5EF4-FFF2-40B4-BE49-F238E27FC236}">
                <a16:creationId xmlns:a16="http://schemas.microsoft.com/office/drawing/2014/main" id="{E1EDE846-662B-B94A-9049-C7346E078B2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96172" y="2308254"/>
            <a:ext cx="252000" cy="252000"/>
          </a:xfrm>
          <a:prstGeom prst="rect">
            <a:avLst/>
          </a:prstGeom>
        </p:spPr>
      </p:pic>
      <p:pic>
        <p:nvPicPr>
          <p:cNvPr id="21" name="Email">
            <a:extLst>
              <a:ext uri="{FF2B5EF4-FFF2-40B4-BE49-F238E27FC236}">
                <a16:creationId xmlns:a16="http://schemas.microsoft.com/office/drawing/2014/main" id="{369C2F92-4000-9742-B6CC-52E5BAEF28E0}"/>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688864" y="2618904"/>
            <a:ext cx="252000" cy="252000"/>
          </a:xfrm>
          <a:prstGeom prst="rect">
            <a:avLst/>
          </a:prstGeom>
        </p:spPr>
      </p:pic>
      <p:pic>
        <p:nvPicPr>
          <p:cNvPr id="18" name="Facebook">
            <a:extLst>
              <a:ext uri="{FF2B5EF4-FFF2-40B4-BE49-F238E27FC236}">
                <a16:creationId xmlns:a16="http://schemas.microsoft.com/office/drawing/2014/main" id="{B2821F48-005A-5F41-BB04-6E9AF9A6BE86}"/>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l="16268" t="16019" r="16019" b="16268"/>
          <a:stretch/>
        </p:blipFill>
        <p:spPr>
          <a:xfrm>
            <a:off x="696172" y="2940516"/>
            <a:ext cx="252000" cy="252000"/>
          </a:xfrm>
          <a:prstGeom prst="rect">
            <a:avLst/>
          </a:prstGeom>
        </p:spPr>
      </p:pic>
      <p:pic>
        <p:nvPicPr>
          <p:cNvPr id="17" name="Twitter">
            <a:extLst>
              <a:ext uri="{FF2B5EF4-FFF2-40B4-BE49-F238E27FC236}">
                <a16:creationId xmlns:a16="http://schemas.microsoft.com/office/drawing/2014/main" id="{591E7358-7D3C-CD41-AECC-B1A5C2C4376F}"/>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l="16562" t="18138" r="16562" b="14987"/>
          <a:stretch/>
        </p:blipFill>
        <p:spPr>
          <a:xfrm>
            <a:off x="696172" y="3254063"/>
            <a:ext cx="252000" cy="252000"/>
          </a:xfrm>
          <a:prstGeom prst="rect">
            <a:avLst/>
          </a:prstGeom>
        </p:spPr>
      </p:pic>
      <p:pic>
        <p:nvPicPr>
          <p:cNvPr id="16" name="TTY">
            <a:extLst>
              <a:ext uri="{FF2B5EF4-FFF2-40B4-BE49-F238E27FC236}">
                <a16:creationId xmlns:a16="http://schemas.microsoft.com/office/drawing/2014/main" id="{BC8A0673-3E66-BF48-A387-87FFE104A15A}"/>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a:off x="696172" y="4151088"/>
            <a:ext cx="252000" cy="252000"/>
          </a:xfrm>
          <a:prstGeom prst="rect">
            <a:avLst/>
          </a:prstGeom>
        </p:spPr>
      </p:pic>
      <p:pic>
        <p:nvPicPr>
          <p:cNvPr id="13" name="Speak and Listen">
            <a:extLst>
              <a:ext uri="{FF2B5EF4-FFF2-40B4-BE49-F238E27FC236}">
                <a16:creationId xmlns:a16="http://schemas.microsoft.com/office/drawing/2014/main" id="{D4D07B30-77D8-9E44-A0C5-407DFC35C383}"/>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696172" y="4464635"/>
            <a:ext cx="252000" cy="252000"/>
          </a:xfrm>
          <a:prstGeom prst="rect">
            <a:avLst/>
          </a:prstGeom>
        </p:spPr>
      </p:pic>
      <p:pic>
        <p:nvPicPr>
          <p:cNvPr id="12" name="Translating and Interpreting Service">
            <a:extLst>
              <a:ext uri="{FF2B5EF4-FFF2-40B4-BE49-F238E27FC236}">
                <a16:creationId xmlns:a16="http://schemas.microsoft.com/office/drawing/2014/main" id="{15737BD4-6055-C640-9944-C543EA393B34}"/>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696172" y="5346306"/>
            <a:ext cx="252000" cy="252000"/>
          </a:xfrm>
          <a:prstGeom prst="rect">
            <a:avLst/>
          </a:prstGeom>
        </p:spPr>
      </p:pic>
    </p:spTree>
    <p:extLst>
      <p:ext uri="{BB962C8B-B14F-4D97-AF65-F5344CB8AC3E}">
        <p14:creationId xmlns:p14="http://schemas.microsoft.com/office/powerpoint/2010/main" val="3523002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64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cover 2">
    <p:spTree>
      <p:nvGrpSpPr>
        <p:cNvPr id="1" name=""/>
        <p:cNvGrpSpPr/>
        <p:nvPr/>
      </p:nvGrpSpPr>
      <p:grpSpPr>
        <a:xfrm>
          <a:off x="0" y="0"/>
          <a:ext cx="0" cy="0"/>
          <a:chOff x="0" y="0"/>
          <a:chExt cx="0" cy="0"/>
        </a:xfrm>
      </p:grpSpPr>
      <p:pic>
        <p:nvPicPr>
          <p:cNvPr id="5" name="Background" descr="Rectangle&#10;&#10;Description automatically generated with medium confidence">
            <a:extLst>
              <a:ext uri="{FF2B5EF4-FFF2-40B4-BE49-F238E27FC236}">
                <a16:creationId xmlns:a16="http://schemas.microsoft.com/office/drawing/2014/main" id="{00A72C83-14D4-5E41-9F25-CD9334E335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placeholder">
            <a:extLst>
              <a:ext uri="{FF2B5EF4-FFF2-40B4-BE49-F238E27FC236}">
                <a16:creationId xmlns:a16="http://schemas.microsoft.com/office/drawing/2014/main" id="{8D8FF97A-4359-7D4D-9858-2C6073FC7B3B}"/>
              </a:ext>
            </a:extLst>
          </p:cNvPr>
          <p:cNvSpPr>
            <a:spLocks noGrp="1"/>
          </p:cNvSpPr>
          <p:nvPr>
            <p:ph type="ctrTitle"/>
          </p:nvPr>
        </p:nvSpPr>
        <p:spPr>
          <a:xfrm>
            <a:off x="838200" y="932392"/>
            <a:ext cx="9728200" cy="1140259"/>
          </a:xfrm>
        </p:spPr>
        <p:txBody>
          <a:bodyPr anchor="t">
            <a:normAutofit/>
          </a:bodyPr>
          <a:lstStyle>
            <a:lvl1pPr algn="l">
              <a:defRPr sz="4000" b="1" i="0">
                <a:solidFill>
                  <a:srgbClr val="6B2977"/>
                </a:solidFill>
                <a:latin typeface="Arial" panose="020B0604020202020204" pitchFamily="34" charset="0"/>
              </a:defRPr>
            </a:lvl1pPr>
          </a:lstStyle>
          <a:p>
            <a:r>
              <a:rPr lang="en-US"/>
              <a:t>Click to edit Master title style</a:t>
            </a:r>
          </a:p>
        </p:txBody>
      </p:sp>
      <p:sp>
        <p:nvSpPr>
          <p:cNvPr id="8" name="Subtitle placeholder">
            <a:extLst>
              <a:ext uri="{FF2B5EF4-FFF2-40B4-BE49-F238E27FC236}">
                <a16:creationId xmlns:a16="http://schemas.microsoft.com/office/drawing/2014/main" id="{04E86D48-8A31-F143-8F16-695E8679AE43}"/>
              </a:ext>
            </a:extLst>
          </p:cNvPr>
          <p:cNvSpPr>
            <a:spLocks noGrp="1"/>
          </p:cNvSpPr>
          <p:nvPr>
            <p:ph type="subTitle" idx="1"/>
          </p:nvPr>
        </p:nvSpPr>
        <p:spPr>
          <a:xfrm>
            <a:off x="838200" y="2455578"/>
            <a:ext cx="9728200" cy="817562"/>
          </a:xfrm>
        </p:spPr>
        <p:txBody>
          <a:bodyPr>
            <a:normAutofit/>
          </a:bodyPr>
          <a:lstStyle>
            <a:lvl1pPr marL="0" indent="0" algn="l">
              <a:buNone/>
              <a:defRPr sz="2000" b="0" i="0">
                <a:solidFill>
                  <a:srgbClr val="6B2977"/>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Date placeholder">
            <a:extLst>
              <a:ext uri="{FF2B5EF4-FFF2-40B4-BE49-F238E27FC236}">
                <a16:creationId xmlns:a16="http://schemas.microsoft.com/office/drawing/2014/main" id="{3E7F0B90-AB91-6048-A158-83E9EFE4FBD4}"/>
              </a:ext>
            </a:extLst>
          </p:cNvPr>
          <p:cNvSpPr>
            <a:spLocks noGrp="1"/>
          </p:cNvSpPr>
          <p:nvPr>
            <p:ph type="dt" sz="half" idx="15"/>
          </p:nvPr>
        </p:nvSpPr>
        <p:spPr>
          <a:xfrm>
            <a:off x="838200" y="5803150"/>
            <a:ext cx="3072341" cy="244919"/>
          </a:xfrm>
          <a:prstGeom prst="rect">
            <a:avLst/>
          </a:prstGeom>
        </p:spPr>
        <p:txBody>
          <a:bodyPr/>
          <a:lstStyle>
            <a:lvl1pPr>
              <a:defRPr sz="1600">
                <a:solidFill>
                  <a:schemeClr val="bg1"/>
                </a:solidFill>
              </a:defRPr>
            </a:lvl1pPr>
          </a:lstStyle>
          <a:p>
            <a:r>
              <a:rPr lang="en-US" dirty="0"/>
              <a:t>XX Month Year</a:t>
            </a:r>
          </a:p>
        </p:txBody>
      </p:sp>
      <p:sp>
        <p:nvSpPr>
          <p:cNvPr id="12" name="Website">
            <a:extLst>
              <a:ext uri="{FF2B5EF4-FFF2-40B4-BE49-F238E27FC236}">
                <a16:creationId xmlns:a16="http://schemas.microsoft.com/office/drawing/2014/main" id="{83959051-5A04-B047-B9C1-7B0228BD47EA}"/>
              </a:ext>
            </a:extLst>
          </p:cNvPr>
          <p:cNvSpPr>
            <a:spLocks noGrp="1"/>
          </p:cNvSpPr>
          <p:nvPr>
            <p:ph type="body" sz="quarter" idx="14" hasCustomPrompt="1"/>
          </p:nvPr>
        </p:nvSpPr>
        <p:spPr>
          <a:xfrm>
            <a:off x="838200" y="6108795"/>
            <a:ext cx="3072341" cy="244919"/>
          </a:xfrm>
        </p:spPr>
        <p:txBody>
          <a:bodyPr>
            <a:normAutofit/>
          </a:bodyPr>
          <a:lstStyle>
            <a:lvl1pPr>
              <a:defRPr sz="1600" b="1"/>
            </a:lvl1pPr>
          </a:lstStyle>
          <a:p>
            <a:pPr lvl="0"/>
            <a:r>
              <a:rPr lang="en-US"/>
              <a:t>ndis.gov.au</a:t>
            </a:r>
          </a:p>
        </p:txBody>
      </p:sp>
    </p:spTree>
    <p:extLst>
      <p:ext uri="{BB962C8B-B14F-4D97-AF65-F5344CB8AC3E}">
        <p14:creationId xmlns:p14="http://schemas.microsoft.com/office/powerpoint/2010/main" val="425995883"/>
      </p:ext>
    </p:extLst>
  </p:cSld>
  <p:clrMapOvr>
    <a:masterClrMapping/>
  </p:clrMapOvr>
  <p:extLst>
    <p:ext uri="{DCECCB84-F9BA-43D5-87BE-67443E8EF086}">
      <p15:sldGuideLst xmlns:p15="http://schemas.microsoft.com/office/powerpoint/2012/main">
        <p15:guide id="1" orient="horz" pos="4042"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3" name="Background" descr="Shape&#10;&#10;Description automatically generated with medium confidence">
            <a:extLst>
              <a:ext uri="{FF2B5EF4-FFF2-40B4-BE49-F238E27FC236}">
                <a16:creationId xmlns:a16="http://schemas.microsoft.com/office/drawing/2014/main" id="{26E97A11-D8E4-504B-A9BC-4684E239C1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le Placeholder">
            <a:extLst>
              <a:ext uri="{FF2B5EF4-FFF2-40B4-BE49-F238E27FC236}">
                <a16:creationId xmlns:a16="http://schemas.microsoft.com/office/drawing/2014/main" id="{83AA51BA-EE3B-394C-BAC2-44B0CC79024B}"/>
              </a:ext>
            </a:extLst>
          </p:cNvPr>
          <p:cNvSpPr>
            <a:spLocks noGrp="1"/>
          </p:cNvSpPr>
          <p:nvPr>
            <p:ph type="title" hasCustomPrompt="1"/>
          </p:nvPr>
        </p:nvSpPr>
        <p:spPr>
          <a:xfrm>
            <a:off x="682094" y="1524001"/>
            <a:ext cx="10915357" cy="509901"/>
          </a:xfrm>
          <a:prstGeom prst="rect">
            <a:avLst/>
          </a:prstGeom>
        </p:spPr>
        <p:txBody>
          <a:bodyPr vert="horz" lIns="91440" tIns="45720" rIns="91440" bIns="45720" rtlCol="0" anchor="t">
            <a:normAutofit/>
          </a:bodyPr>
          <a:lstStyle>
            <a:lvl1pPr>
              <a:defRPr/>
            </a:lvl1pPr>
          </a:lstStyle>
          <a:p>
            <a:r>
              <a:rPr lang="en-GB"/>
              <a:t>Acknowledgement of Country</a:t>
            </a:r>
            <a:endParaRPr lang="en-US"/>
          </a:p>
        </p:txBody>
      </p:sp>
      <p:sp>
        <p:nvSpPr>
          <p:cNvPr id="11" name="Content Placeholder">
            <a:extLst>
              <a:ext uri="{FF2B5EF4-FFF2-40B4-BE49-F238E27FC236}">
                <a16:creationId xmlns:a16="http://schemas.microsoft.com/office/drawing/2014/main" id="{DCFE683A-8D1B-164D-B372-462C03D6DD59}"/>
              </a:ext>
            </a:extLst>
          </p:cNvPr>
          <p:cNvSpPr>
            <a:spLocks noGrp="1"/>
          </p:cNvSpPr>
          <p:nvPr>
            <p:ph sz="quarter" idx="16"/>
          </p:nvPr>
        </p:nvSpPr>
        <p:spPr>
          <a:xfrm>
            <a:off x="2871893" y="2291645"/>
            <a:ext cx="8725558" cy="304235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p:txBody>
      </p:sp>
      <p:sp>
        <p:nvSpPr>
          <p:cNvPr id="9" name="Slide Number Placeholder">
            <a:extLst>
              <a:ext uri="{FF2B5EF4-FFF2-40B4-BE49-F238E27FC236}">
                <a16:creationId xmlns:a16="http://schemas.microsoft.com/office/drawing/2014/main" id="{7F246A95-4618-9F48-824D-5B4F1E616CE3}"/>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pic>
        <p:nvPicPr>
          <p:cNvPr id="4" name="Picture 3" descr="Aboriginal and Torres Strait Islander flags">
            <a:extLst>
              <a:ext uri="{FF2B5EF4-FFF2-40B4-BE49-F238E27FC236}">
                <a16:creationId xmlns:a16="http://schemas.microsoft.com/office/drawing/2014/main" id="{DEC9A0D1-5B30-4CFE-A92C-BC64B147A9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095" y="2291646"/>
            <a:ext cx="1920370" cy="1044724"/>
          </a:xfrm>
          <a:prstGeom prst="rect">
            <a:avLst/>
          </a:prstGeom>
        </p:spPr>
      </p:pic>
      <p:sp>
        <p:nvSpPr>
          <p:cNvPr id="2" name="Footer Placeholder 1"/>
          <p:cNvSpPr>
            <a:spLocks noGrp="1"/>
          </p:cNvSpPr>
          <p:nvPr>
            <p:ph type="ftr" sz="quarter" idx="20"/>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4011671002"/>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heading">
    <p:spTree>
      <p:nvGrpSpPr>
        <p:cNvPr id="1" name=""/>
        <p:cNvGrpSpPr/>
        <p:nvPr/>
      </p:nvGrpSpPr>
      <p:grpSpPr>
        <a:xfrm>
          <a:off x="0" y="0"/>
          <a:ext cx="0" cy="0"/>
          <a:chOff x="0" y="0"/>
          <a:chExt cx="0" cy="0"/>
        </a:xfrm>
      </p:grpSpPr>
      <p:pic>
        <p:nvPicPr>
          <p:cNvPr id="3" name="Background" descr="Shape&#10;&#10;Description automatically generated with medium confidence">
            <a:extLst>
              <a:ext uri="{FF2B5EF4-FFF2-40B4-BE49-F238E27FC236}">
                <a16:creationId xmlns:a16="http://schemas.microsoft.com/office/drawing/2014/main" id="{26E97A11-D8E4-504B-A9BC-4684E239C1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le Placeholder">
            <a:extLst>
              <a:ext uri="{FF2B5EF4-FFF2-40B4-BE49-F238E27FC236}">
                <a16:creationId xmlns:a16="http://schemas.microsoft.com/office/drawing/2014/main" id="{83AA51BA-EE3B-394C-BAC2-44B0CC79024B}"/>
              </a:ext>
            </a:extLst>
          </p:cNvPr>
          <p:cNvSpPr>
            <a:spLocks noGrp="1"/>
          </p:cNvSpPr>
          <p:nvPr>
            <p:ph type="title"/>
          </p:nvPr>
        </p:nvSpPr>
        <p:spPr>
          <a:xfrm>
            <a:off x="682094" y="1524001"/>
            <a:ext cx="10915357" cy="509901"/>
          </a:xfrm>
          <a:prstGeom prst="rect">
            <a:avLst/>
          </a:prstGeom>
        </p:spPr>
        <p:txBody>
          <a:bodyPr vert="horz" lIns="91440" tIns="45720" rIns="91440" bIns="45720" rtlCol="0" anchor="t">
            <a:normAutofit/>
          </a:bodyPr>
          <a:lstStyle/>
          <a:p>
            <a:r>
              <a:rPr lang="en-GB"/>
              <a:t>Click to edit Master title style</a:t>
            </a:r>
            <a:endParaRPr lang="en-US"/>
          </a:p>
        </p:txBody>
      </p:sp>
      <p:sp>
        <p:nvSpPr>
          <p:cNvPr id="11" name="Content Placeholder">
            <a:extLst>
              <a:ext uri="{FF2B5EF4-FFF2-40B4-BE49-F238E27FC236}">
                <a16:creationId xmlns:a16="http://schemas.microsoft.com/office/drawing/2014/main" id="{DCFE683A-8D1B-164D-B372-462C03D6DD59}"/>
              </a:ext>
            </a:extLst>
          </p:cNvPr>
          <p:cNvSpPr>
            <a:spLocks noGrp="1"/>
          </p:cNvSpPr>
          <p:nvPr>
            <p:ph sz="quarter" idx="16"/>
          </p:nvPr>
        </p:nvSpPr>
        <p:spPr>
          <a:xfrm>
            <a:off x="682094" y="2291645"/>
            <a:ext cx="10915357" cy="304235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a:extLst>
              <a:ext uri="{FF2B5EF4-FFF2-40B4-BE49-F238E27FC236}">
                <a16:creationId xmlns:a16="http://schemas.microsoft.com/office/drawing/2014/main" id="{7F246A95-4618-9F48-824D-5B4F1E616CE3}"/>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
        <p:nvSpPr>
          <p:cNvPr id="2" name="Footer Placeholder 1"/>
          <p:cNvSpPr>
            <a:spLocks noGrp="1"/>
          </p:cNvSpPr>
          <p:nvPr>
            <p:ph type="ftr" sz="quarter" idx="20"/>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2557560582"/>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heading">
    <p:spTree>
      <p:nvGrpSpPr>
        <p:cNvPr id="1" name=""/>
        <p:cNvGrpSpPr/>
        <p:nvPr/>
      </p:nvGrpSpPr>
      <p:grpSpPr>
        <a:xfrm>
          <a:off x="0" y="0"/>
          <a:ext cx="0" cy="0"/>
          <a:chOff x="0" y="0"/>
          <a:chExt cx="0" cy="0"/>
        </a:xfrm>
      </p:grpSpPr>
      <p:pic>
        <p:nvPicPr>
          <p:cNvPr id="21" name="Background">
            <a:extLst>
              <a:ext uri="{FF2B5EF4-FFF2-40B4-BE49-F238E27FC236}">
                <a16:creationId xmlns:a16="http://schemas.microsoft.com/office/drawing/2014/main" id="{5A0FBC05-04A8-434E-A53A-F75741A210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Title Placeholder">
            <a:extLst>
              <a:ext uri="{FF2B5EF4-FFF2-40B4-BE49-F238E27FC236}">
                <a16:creationId xmlns:a16="http://schemas.microsoft.com/office/drawing/2014/main" id="{F7AB566C-7660-BC4E-BF5F-2E29A6B7CBA5}"/>
              </a:ext>
            </a:extLst>
          </p:cNvPr>
          <p:cNvSpPr>
            <a:spLocks noGrp="1"/>
          </p:cNvSpPr>
          <p:nvPr>
            <p:ph type="title"/>
          </p:nvPr>
        </p:nvSpPr>
        <p:spPr>
          <a:xfrm>
            <a:off x="682094" y="1524001"/>
            <a:ext cx="10915357" cy="509901"/>
          </a:xfrm>
          <a:prstGeom prst="rect">
            <a:avLst/>
          </a:prstGeom>
        </p:spPr>
        <p:txBody>
          <a:bodyPr vert="horz" lIns="91440" tIns="45720" rIns="91440" bIns="45720" rtlCol="0" anchor="t">
            <a:normAutofit/>
          </a:bodyPr>
          <a:lstStyle/>
          <a:p>
            <a:r>
              <a:rPr lang="en-GB"/>
              <a:t>Click to edit Master title style</a:t>
            </a:r>
            <a:endParaRPr lang="en-US"/>
          </a:p>
        </p:txBody>
      </p:sp>
      <p:sp>
        <p:nvSpPr>
          <p:cNvPr id="15" name="Left Content Placeholder">
            <a:extLst>
              <a:ext uri="{FF2B5EF4-FFF2-40B4-BE49-F238E27FC236}">
                <a16:creationId xmlns:a16="http://schemas.microsoft.com/office/drawing/2014/main" id="{57F19D36-A7FB-014D-8A29-B07CD92FE11B}"/>
              </a:ext>
            </a:extLst>
          </p:cNvPr>
          <p:cNvSpPr>
            <a:spLocks noGrp="1"/>
          </p:cNvSpPr>
          <p:nvPr>
            <p:ph sz="quarter" idx="15"/>
          </p:nvPr>
        </p:nvSpPr>
        <p:spPr>
          <a:xfrm>
            <a:off x="682093" y="2291645"/>
            <a:ext cx="5090292" cy="304235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Right Content Placeholder">
            <a:extLst>
              <a:ext uri="{FF2B5EF4-FFF2-40B4-BE49-F238E27FC236}">
                <a16:creationId xmlns:a16="http://schemas.microsoft.com/office/drawing/2014/main" id="{7CCC1485-C661-4341-9511-6E9495178EA0}"/>
              </a:ext>
            </a:extLst>
          </p:cNvPr>
          <p:cNvSpPr>
            <a:spLocks noGrp="1"/>
          </p:cNvSpPr>
          <p:nvPr>
            <p:ph sz="quarter" idx="22"/>
          </p:nvPr>
        </p:nvSpPr>
        <p:spPr>
          <a:xfrm>
            <a:off x="6529738" y="2291645"/>
            <a:ext cx="5067713" cy="304235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Slide Number Placeholder">
            <a:extLst>
              <a:ext uri="{FF2B5EF4-FFF2-40B4-BE49-F238E27FC236}">
                <a16:creationId xmlns:a16="http://schemas.microsoft.com/office/drawing/2014/main" id="{16A3F0D4-4548-4E4F-A735-7FA8F28D593B}"/>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
        <p:nvSpPr>
          <p:cNvPr id="2" name="Footer Placeholder 1"/>
          <p:cNvSpPr>
            <a:spLocks noGrp="1"/>
          </p:cNvSpPr>
          <p:nvPr>
            <p:ph type="ftr" sz="quarter" idx="23"/>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2609661558"/>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lumn, no heading">
    <p:spTree>
      <p:nvGrpSpPr>
        <p:cNvPr id="1" name=""/>
        <p:cNvGrpSpPr/>
        <p:nvPr/>
      </p:nvGrpSpPr>
      <p:grpSpPr>
        <a:xfrm>
          <a:off x="0" y="0"/>
          <a:ext cx="0" cy="0"/>
          <a:chOff x="0" y="0"/>
          <a:chExt cx="0" cy="0"/>
        </a:xfrm>
      </p:grpSpPr>
      <p:pic>
        <p:nvPicPr>
          <p:cNvPr id="18" name="Background">
            <a:extLst>
              <a:ext uri="{FF2B5EF4-FFF2-40B4-BE49-F238E27FC236}">
                <a16:creationId xmlns:a16="http://schemas.microsoft.com/office/drawing/2014/main" id="{1FEB42C6-54C8-C34A-B85B-2D3FA527BB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Content Placeholder">
            <a:extLst>
              <a:ext uri="{FF2B5EF4-FFF2-40B4-BE49-F238E27FC236}">
                <a16:creationId xmlns:a16="http://schemas.microsoft.com/office/drawing/2014/main" id="{E5568F64-99CD-024D-A7B8-F9F14E40EE12}"/>
              </a:ext>
            </a:extLst>
          </p:cNvPr>
          <p:cNvSpPr>
            <a:spLocks noGrp="1"/>
          </p:cNvSpPr>
          <p:nvPr>
            <p:ph sz="quarter" idx="16"/>
          </p:nvPr>
        </p:nvSpPr>
        <p:spPr>
          <a:xfrm>
            <a:off x="682094" y="1524001"/>
            <a:ext cx="10915357" cy="3809999"/>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a:extLst>
              <a:ext uri="{FF2B5EF4-FFF2-40B4-BE49-F238E27FC236}">
                <a16:creationId xmlns:a16="http://schemas.microsoft.com/office/drawing/2014/main" id="{68678245-DE5E-DE4E-98C0-36192E8139E0}"/>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
        <p:nvSpPr>
          <p:cNvPr id="2" name="Footer Placeholder 1"/>
          <p:cNvSpPr>
            <a:spLocks noGrp="1"/>
          </p:cNvSpPr>
          <p:nvPr>
            <p:ph type="ftr" sz="quarter" idx="20"/>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1019390630"/>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 Columns no heading">
    <p:bg>
      <p:bgPr>
        <a:solidFill>
          <a:schemeClr val="bg1"/>
        </a:solidFill>
        <a:effectLst/>
      </p:bgPr>
    </p:bg>
    <p:spTree>
      <p:nvGrpSpPr>
        <p:cNvPr id="1" name=""/>
        <p:cNvGrpSpPr/>
        <p:nvPr/>
      </p:nvGrpSpPr>
      <p:grpSpPr>
        <a:xfrm>
          <a:off x="0" y="0"/>
          <a:ext cx="0" cy="0"/>
          <a:chOff x="0" y="0"/>
          <a:chExt cx="0" cy="0"/>
        </a:xfrm>
      </p:grpSpPr>
      <p:pic>
        <p:nvPicPr>
          <p:cNvPr id="15" name="Background">
            <a:extLst>
              <a:ext uri="{FF2B5EF4-FFF2-40B4-BE49-F238E27FC236}">
                <a16:creationId xmlns:a16="http://schemas.microsoft.com/office/drawing/2014/main" id="{4CF5006C-4CF8-CC40-81E5-CC442EF8B1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Left Content Placeholder">
            <a:extLst>
              <a:ext uri="{FF2B5EF4-FFF2-40B4-BE49-F238E27FC236}">
                <a16:creationId xmlns:a16="http://schemas.microsoft.com/office/drawing/2014/main" id="{D36FF5EE-A2A5-2044-998D-61D2B0259C36}"/>
              </a:ext>
            </a:extLst>
          </p:cNvPr>
          <p:cNvSpPr>
            <a:spLocks noGrp="1"/>
          </p:cNvSpPr>
          <p:nvPr>
            <p:ph sz="quarter" idx="20"/>
          </p:nvPr>
        </p:nvSpPr>
        <p:spPr>
          <a:xfrm>
            <a:off x="682094" y="1524000"/>
            <a:ext cx="5162785" cy="381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Right Content Placeholder">
            <a:extLst>
              <a:ext uri="{FF2B5EF4-FFF2-40B4-BE49-F238E27FC236}">
                <a16:creationId xmlns:a16="http://schemas.microsoft.com/office/drawing/2014/main" id="{F9F05E34-7B09-D84D-94A4-8B93ACE439D8}"/>
              </a:ext>
            </a:extLst>
          </p:cNvPr>
          <p:cNvSpPr>
            <a:spLocks noGrp="1"/>
          </p:cNvSpPr>
          <p:nvPr>
            <p:ph sz="quarter" idx="16"/>
          </p:nvPr>
        </p:nvSpPr>
        <p:spPr>
          <a:xfrm>
            <a:off x="6434666" y="1524000"/>
            <a:ext cx="5162785" cy="381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a:extLst>
              <a:ext uri="{FF2B5EF4-FFF2-40B4-BE49-F238E27FC236}">
                <a16:creationId xmlns:a16="http://schemas.microsoft.com/office/drawing/2014/main" id="{D11488C5-B18B-BC4C-90E6-30BBF60EFCB7}"/>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
        <p:nvSpPr>
          <p:cNvPr id="2" name="Footer Placeholder 1"/>
          <p:cNvSpPr>
            <a:spLocks noGrp="1"/>
          </p:cNvSpPr>
          <p:nvPr>
            <p:ph type="ftr" sz="quarter" idx="21"/>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2542496462"/>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1" name="Background">
            <a:extLst>
              <a:ext uri="{FF2B5EF4-FFF2-40B4-BE49-F238E27FC236}">
                <a16:creationId xmlns:a16="http://schemas.microsoft.com/office/drawing/2014/main" id="{E8DED160-F5F3-C44F-A021-1DE97BF621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itle Placeholder">
            <a:extLst>
              <a:ext uri="{FF2B5EF4-FFF2-40B4-BE49-F238E27FC236}">
                <a16:creationId xmlns:a16="http://schemas.microsoft.com/office/drawing/2014/main" id="{3E6660F3-3607-4A48-9DCF-B6299D91459F}"/>
              </a:ext>
            </a:extLst>
          </p:cNvPr>
          <p:cNvSpPr>
            <a:spLocks noGrp="1"/>
          </p:cNvSpPr>
          <p:nvPr>
            <p:ph type="title"/>
          </p:nvPr>
        </p:nvSpPr>
        <p:spPr>
          <a:xfrm>
            <a:off x="682094" y="1303870"/>
            <a:ext cx="10915357" cy="509901"/>
          </a:xfrm>
          <a:prstGeom prst="rect">
            <a:avLst/>
          </a:prstGeom>
        </p:spPr>
        <p:txBody>
          <a:bodyPr vert="horz" lIns="91440" tIns="45720" rIns="91440" bIns="45720" rtlCol="0" anchor="t">
            <a:normAutofit/>
          </a:bodyPr>
          <a:lstStyle/>
          <a:p>
            <a:r>
              <a:rPr lang="en-GB"/>
              <a:t>Click to edit Master title style</a:t>
            </a:r>
            <a:endParaRPr lang="en-US"/>
          </a:p>
        </p:txBody>
      </p:sp>
      <p:sp>
        <p:nvSpPr>
          <p:cNvPr id="14" name="Introduction Text Placeholder">
            <a:extLst>
              <a:ext uri="{FF2B5EF4-FFF2-40B4-BE49-F238E27FC236}">
                <a16:creationId xmlns:a16="http://schemas.microsoft.com/office/drawing/2014/main" id="{A2FC0ACB-53E4-2341-A8B6-545F78E5070F}"/>
              </a:ext>
            </a:extLst>
          </p:cNvPr>
          <p:cNvSpPr>
            <a:spLocks noGrp="1"/>
          </p:cNvSpPr>
          <p:nvPr>
            <p:ph type="body" sz="quarter" idx="20" hasCustomPrompt="1"/>
          </p:nvPr>
        </p:nvSpPr>
        <p:spPr>
          <a:xfrm>
            <a:off x="682091" y="1986844"/>
            <a:ext cx="10915356" cy="344311"/>
          </a:xfrm>
        </p:spPr>
        <p:txBody>
          <a:bodyPr/>
          <a:lstStyle>
            <a:lvl1pPr>
              <a:defRPr/>
            </a:lvl1pPr>
          </a:lstStyle>
          <a:p>
            <a:pPr lvl="0"/>
            <a:r>
              <a:rPr lang="en-US"/>
              <a:t>Click to edit Master text styles</a:t>
            </a:r>
          </a:p>
        </p:txBody>
      </p:sp>
      <p:sp>
        <p:nvSpPr>
          <p:cNvPr id="19" name="Media Placeholder">
            <a:extLst>
              <a:ext uri="{FF2B5EF4-FFF2-40B4-BE49-F238E27FC236}">
                <a16:creationId xmlns:a16="http://schemas.microsoft.com/office/drawing/2014/main" id="{7772AB46-255D-DD4A-BAE3-16A9869FA98C}"/>
              </a:ext>
            </a:extLst>
          </p:cNvPr>
          <p:cNvSpPr>
            <a:spLocks noGrp="1"/>
          </p:cNvSpPr>
          <p:nvPr>
            <p:ph type="media" sz="quarter" idx="21" hasCustomPrompt="1"/>
          </p:nvPr>
        </p:nvSpPr>
        <p:spPr>
          <a:xfrm>
            <a:off x="682092" y="2500488"/>
            <a:ext cx="10915361" cy="3053643"/>
          </a:xfrm>
        </p:spPr>
        <p:txBody>
          <a:bodyPr/>
          <a:lstStyle>
            <a:lvl1pPr>
              <a:defRPr baseline="0"/>
            </a:lvl1pPr>
          </a:lstStyle>
          <a:p>
            <a:r>
              <a:rPr lang="en-AU" dirty="0"/>
              <a:t>Click icon to add video</a:t>
            </a:r>
          </a:p>
        </p:txBody>
      </p:sp>
      <p:sp>
        <p:nvSpPr>
          <p:cNvPr id="11" name="Slide Number Placeholder">
            <a:extLst>
              <a:ext uri="{FF2B5EF4-FFF2-40B4-BE49-F238E27FC236}">
                <a16:creationId xmlns:a16="http://schemas.microsoft.com/office/drawing/2014/main" id="{5273CB51-AE1B-3C4D-8778-E12C29D0FE75}"/>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
        <p:nvSpPr>
          <p:cNvPr id="2" name="Footer Placeholder 1"/>
          <p:cNvSpPr>
            <a:spLocks noGrp="1"/>
          </p:cNvSpPr>
          <p:nvPr>
            <p:ph type="ftr" sz="quarter" idx="22"/>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912503973"/>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20" name="Background">
            <a:extLst>
              <a:ext uri="{FF2B5EF4-FFF2-40B4-BE49-F238E27FC236}">
                <a16:creationId xmlns:a16="http://schemas.microsoft.com/office/drawing/2014/main" id="{F0B428C8-F45F-4F49-83CE-738645BEE0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Title Placeholder">
            <a:extLst>
              <a:ext uri="{FF2B5EF4-FFF2-40B4-BE49-F238E27FC236}">
                <a16:creationId xmlns:a16="http://schemas.microsoft.com/office/drawing/2014/main" id="{47054D29-D732-024A-8121-76FA0678D49A}"/>
              </a:ext>
            </a:extLst>
          </p:cNvPr>
          <p:cNvSpPr>
            <a:spLocks noGrp="1"/>
          </p:cNvSpPr>
          <p:nvPr>
            <p:ph type="title"/>
          </p:nvPr>
        </p:nvSpPr>
        <p:spPr>
          <a:xfrm>
            <a:off x="682094" y="1303870"/>
            <a:ext cx="10915357" cy="509901"/>
          </a:xfrm>
          <a:prstGeom prst="rect">
            <a:avLst/>
          </a:prstGeom>
        </p:spPr>
        <p:txBody>
          <a:bodyPr vert="horz" lIns="91440" tIns="45720" rIns="91440" bIns="45720" rtlCol="0" anchor="t">
            <a:normAutofit/>
          </a:bodyPr>
          <a:lstStyle/>
          <a:p>
            <a:r>
              <a:rPr lang="en-GB"/>
              <a:t>Click to edit Master title style</a:t>
            </a:r>
            <a:endParaRPr lang="en-US"/>
          </a:p>
        </p:txBody>
      </p:sp>
      <p:sp>
        <p:nvSpPr>
          <p:cNvPr id="14" name="Introduction Text Placeholder">
            <a:extLst>
              <a:ext uri="{FF2B5EF4-FFF2-40B4-BE49-F238E27FC236}">
                <a16:creationId xmlns:a16="http://schemas.microsoft.com/office/drawing/2014/main" id="{A17AAC25-4424-1E4E-BE87-87058AFCFB52}"/>
              </a:ext>
            </a:extLst>
          </p:cNvPr>
          <p:cNvSpPr>
            <a:spLocks noGrp="1"/>
          </p:cNvSpPr>
          <p:nvPr>
            <p:ph type="body" sz="quarter" idx="20" hasCustomPrompt="1"/>
          </p:nvPr>
        </p:nvSpPr>
        <p:spPr>
          <a:xfrm>
            <a:off x="682091" y="1986844"/>
            <a:ext cx="10915356" cy="344311"/>
          </a:xfrm>
        </p:spPr>
        <p:txBody>
          <a:bodyPr/>
          <a:lstStyle>
            <a:lvl1pPr>
              <a:defRPr/>
            </a:lvl1pPr>
          </a:lstStyle>
          <a:p>
            <a:pPr lvl="0"/>
            <a:r>
              <a:rPr lang="en-US"/>
              <a:t>Click to edit Master text styles</a:t>
            </a:r>
          </a:p>
        </p:txBody>
      </p:sp>
      <p:sp>
        <p:nvSpPr>
          <p:cNvPr id="8" name="Table Placeholder"/>
          <p:cNvSpPr>
            <a:spLocks noGrp="1"/>
          </p:cNvSpPr>
          <p:nvPr>
            <p:ph type="tbl" sz="quarter" idx="21"/>
          </p:nvPr>
        </p:nvSpPr>
        <p:spPr>
          <a:xfrm>
            <a:off x="682091" y="2500489"/>
            <a:ext cx="10915356" cy="3063647"/>
          </a:xfrm>
        </p:spPr>
        <p:txBody>
          <a:bodyPr/>
          <a:lstStyle/>
          <a:p>
            <a:endParaRPr lang="en-AU" dirty="0"/>
          </a:p>
        </p:txBody>
      </p:sp>
      <p:sp>
        <p:nvSpPr>
          <p:cNvPr id="4" name="Slide Number Placeholder">
            <a:extLst>
              <a:ext uri="{FF2B5EF4-FFF2-40B4-BE49-F238E27FC236}">
                <a16:creationId xmlns:a16="http://schemas.microsoft.com/office/drawing/2014/main" id="{16243A9C-66F9-6742-8299-4E97599B8EA4}"/>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
        <p:nvSpPr>
          <p:cNvPr id="2" name="Footer Placeholder 1"/>
          <p:cNvSpPr>
            <a:spLocks noGrp="1"/>
          </p:cNvSpPr>
          <p:nvPr>
            <p:ph type="ftr" sz="quarter" idx="22"/>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868859868"/>
      </p:ext>
    </p:extLst>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ght ups">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338C3674-9C31-935B-0CA6-1D13DD9B3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Slide Number Placeholder">
            <a:extLst>
              <a:ext uri="{FF2B5EF4-FFF2-40B4-BE49-F238E27FC236}">
                <a16:creationId xmlns:a16="http://schemas.microsoft.com/office/drawing/2014/main" id="{17FD7BE6-8C43-4CEB-F6B6-891337F4EDFC}"/>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pic>
        <p:nvPicPr>
          <p:cNvPr id="7" name="Picture 6" descr="A graphic of the NDIA values. We value people, we grow together, we aim higher, and we take care.">
            <a:extLst>
              <a:ext uri="{FF2B5EF4-FFF2-40B4-BE49-F238E27FC236}">
                <a16:creationId xmlns:a16="http://schemas.microsoft.com/office/drawing/2014/main" id="{90D2858C-D9FA-1C81-D188-2220F517A4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094" y="2045481"/>
            <a:ext cx="1789478" cy="3869326"/>
          </a:xfrm>
          <a:prstGeom prst="rect">
            <a:avLst/>
          </a:prstGeom>
        </p:spPr>
      </p:pic>
      <p:sp>
        <p:nvSpPr>
          <p:cNvPr id="8" name="Title Placeholder">
            <a:extLst>
              <a:ext uri="{FF2B5EF4-FFF2-40B4-BE49-F238E27FC236}">
                <a16:creationId xmlns:a16="http://schemas.microsoft.com/office/drawing/2014/main" id="{6F7748EC-5F8F-4B6D-EDF1-F93FFF1CF92B}"/>
              </a:ext>
            </a:extLst>
          </p:cNvPr>
          <p:cNvSpPr>
            <a:spLocks noGrp="1"/>
          </p:cNvSpPr>
          <p:nvPr>
            <p:ph type="title" hasCustomPrompt="1"/>
          </p:nvPr>
        </p:nvSpPr>
        <p:spPr>
          <a:xfrm>
            <a:off x="682094" y="1050079"/>
            <a:ext cx="10915357" cy="509901"/>
          </a:xfrm>
          <a:prstGeom prst="rect">
            <a:avLst/>
          </a:prstGeom>
        </p:spPr>
        <p:txBody>
          <a:bodyPr vert="horz" lIns="91440" tIns="45720" rIns="91440" bIns="45720" rtlCol="0" anchor="t">
            <a:normAutofit/>
          </a:bodyPr>
          <a:lstStyle/>
          <a:p>
            <a:r>
              <a:rPr lang="en-GB"/>
              <a:t>Light ups</a:t>
            </a:r>
            <a:endParaRPr lang="en-US"/>
          </a:p>
        </p:txBody>
      </p:sp>
      <p:sp>
        <p:nvSpPr>
          <p:cNvPr id="2" name="Footer Placeholder 1"/>
          <p:cNvSpPr>
            <a:spLocks noGrp="1"/>
          </p:cNvSpPr>
          <p:nvPr>
            <p:ph type="ftr" sz="quarter" idx="20"/>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3295964181"/>
      </p:ext>
    </p:extLst>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4" name="Background" descr="Shape, rectangle&#10;&#10;Description automatically generated">
            <a:extLst>
              <a:ext uri="{FF2B5EF4-FFF2-40B4-BE49-F238E27FC236}">
                <a16:creationId xmlns:a16="http://schemas.microsoft.com/office/drawing/2014/main" id="{12F7582C-C8A9-404E-B29A-C3715F636F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Placeholder">
            <a:extLst>
              <a:ext uri="{FF2B5EF4-FFF2-40B4-BE49-F238E27FC236}">
                <a16:creationId xmlns:a16="http://schemas.microsoft.com/office/drawing/2014/main" id="{414E28A6-6AC7-7749-9797-E441F67C92FB}"/>
              </a:ext>
            </a:extLst>
          </p:cNvPr>
          <p:cNvSpPr>
            <a:spLocks noGrp="1"/>
          </p:cNvSpPr>
          <p:nvPr>
            <p:ph type="ctrTitle" hasCustomPrompt="1"/>
          </p:nvPr>
        </p:nvSpPr>
        <p:spPr>
          <a:xfrm>
            <a:off x="682091" y="1811866"/>
            <a:ext cx="7801771" cy="708854"/>
          </a:xfrm>
        </p:spPr>
        <p:txBody>
          <a:bodyPr anchor="t">
            <a:normAutofit/>
          </a:bodyPr>
          <a:lstStyle>
            <a:lvl1pPr algn="l">
              <a:defRPr sz="4500" b="1" i="0">
                <a:solidFill>
                  <a:srgbClr val="6B2977"/>
                </a:solidFill>
                <a:latin typeface="Arial" panose="020B0604020202020204" pitchFamily="34" charset="0"/>
              </a:defRPr>
            </a:lvl1pPr>
          </a:lstStyle>
          <a:p>
            <a:r>
              <a:rPr lang="en-US"/>
              <a:t>Questions</a:t>
            </a:r>
          </a:p>
        </p:txBody>
      </p:sp>
      <p:sp>
        <p:nvSpPr>
          <p:cNvPr id="11" name="Website">
            <a:extLst>
              <a:ext uri="{FF2B5EF4-FFF2-40B4-BE49-F238E27FC236}">
                <a16:creationId xmlns:a16="http://schemas.microsoft.com/office/drawing/2014/main" id="{3CA268BB-235F-D44F-BDB4-9165B39AC2B8}"/>
              </a:ext>
            </a:extLst>
          </p:cNvPr>
          <p:cNvSpPr>
            <a:spLocks noGrp="1"/>
          </p:cNvSpPr>
          <p:nvPr>
            <p:ph type="body" sz="quarter" idx="14" hasCustomPrompt="1"/>
          </p:nvPr>
        </p:nvSpPr>
        <p:spPr>
          <a:xfrm>
            <a:off x="682091" y="6152955"/>
            <a:ext cx="3072341" cy="244919"/>
          </a:xfrm>
        </p:spPr>
        <p:txBody>
          <a:bodyPr>
            <a:normAutofit/>
          </a:bodyPr>
          <a:lstStyle>
            <a:lvl1pPr>
              <a:defRPr sz="1600" b="1">
                <a:solidFill>
                  <a:schemeClr val="bg1"/>
                </a:solidFill>
              </a:defRPr>
            </a:lvl1pPr>
          </a:lstStyle>
          <a:p>
            <a:pPr lvl="0"/>
            <a:r>
              <a:rPr lang="en-US"/>
              <a:t>ndis.gov.au</a:t>
            </a:r>
          </a:p>
        </p:txBody>
      </p:sp>
      <p:sp>
        <p:nvSpPr>
          <p:cNvPr id="2" name="Footer Placeholder 1"/>
          <p:cNvSpPr>
            <a:spLocks noGrp="1"/>
          </p:cNvSpPr>
          <p:nvPr>
            <p:ph type="ftr" sz="quarter" idx="15"/>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3174838311"/>
      </p:ext>
    </p:extLst>
  </p:cSld>
  <p:clrMapOvr>
    <a:masterClrMapping/>
  </p:clrMapOvr>
  <p:hf hdr="0" ftr="0"/>
  <p:extLst>
    <p:ext uri="{DCECCB84-F9BA-43D5-87BE-67443E8EF086}">
      <p15:sldGuideLst xmlns:p15="http://schemas.microsoft.com/office/powerpoint/2012/main">
        <p15:guide id="1" orient="horz" pos="4042">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7" name="Background">
            <a:extLst>
              <a:ext uri="{FF2B5EF4-FFF2-40B4-BE49-F238E27FC236}">
                <a16:creationId xmlns:a16="http://schemas.microsoft.com/office/drawing/2014/main" id="{74B81F92-6D8B-3C42-8069-65E0FF77F22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20" name="Phone">
            <a:extLst>
              <a:ext uri="{FF2B5EF4-FFF2-40B4-BE49-F238E27FC236}">
                <a16:creationId xmlns:a16="http://schemas.microsoft.com/office/drawing/2014/main" id="{C4049EA1-9568-3E4A-B36F-DD733D28760A}"/>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96172" y="1988220"/>
            <a:ext cx="253189" cy="252000"/>
          </a:xfrm>
          <a:prstGeom prst="rect">
            <a:avLst/>
          </a:prstGeom>
        </p:spPr>
      </p:pic>
      <p:pic>
        <p:nvPicPr>
          <p:cNvPr id="19" name="Website">
            <a:extLst>
              <a:ext uri="{FF2B5EF4-FFF2-40B4-BE49-F238E27FC236}">
                <a16:creationId xmlns:a16="http://schemas.microsoft.com/office/drawing/2014/main" id="{E1EDE846-662B-B94A-9049-C7346E078B2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96172" y="2308254"/>
            <a:ext cx="252000" cy="252000"/>
          </a:xfrm>
          <a:prstGeom prst="rect">
            <a:avLst/>
          </a:prstGeom>
        </p:spPr>
      </p:pic>
      <p:pic>
        <p:nvPicPr>
          <p:cNvPr id="21" name="Email">
            <a:extLst>
              <a:ext uri="{FF2B5EF4-FFF2-40B4-BE49-F238E27FC236}">
                <a16:creationId xmlns:a16="http://schemas.microsoft.com/office/drawing/2014/main" id="{369C2F92-4000-9742-B6CC-52E5BAEF28E0}"/>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688864" y="2618904"/>
            <a:ext cx="252000" cy="252000"/>
          </a:xfrm>
          <a:prstGeom prst="rect">
            <a:avLst/>
          </a:prstGeom>
        </p:spPr>
      </p:pic>
      <p:pic>
        <p:nvPicPr>
          <p:cNvPr id="18" name="Facebook">
            <a:extLst>
              <a:ext uri="{FF2B5EF4-FFF2-40B4-BE49-F238E27FC236}">
                <a16:creationId xmlns:a16="http://schemas.microsoft.com/office/drawing/2014/main" id="{B2821F48-005A-5F41-BB04-6E9AF9A6BE86}"/>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l="16268" t="16019" r="16019" b="16268"/>
          <a:stretch/>
        </p:blipFill>
        <p:spPr>
          <a:xfrm>
            <a:off x="696172" y="2940516"/>
            <a:ext cx="252000" cy="252000"/>
          </a:xfrm>
          <a:prstGeom prst="rect">
            <a:avLst/>
          </a:prstGeom>
        </p:spPr>
      </p:pic>
      <p:pic>
        <p:nvPicPr>
          <p:cNvPr id="17" name="Twitter">
            <a:extLst>
              <a:ext uri="{FF2B5EF4-FFF2-40B4-BE49-F238E27FC236}">
                <a16:creationId xmlns:a16="http://schemas.microsoft.com/office/drawing/2014/main" id="{591E7358-7D3C-CD41-AECC-B1A5C2C4376F}"/>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l="16562" t="18138" r="16562" b="14987"/>
          <a:stretch/>
        </p:blipFill>
        <p:spPr>
          <a:xfrm>
            <a:off x="696172" y="3254063"/>
            <a:ext cx="252000" cy="252000"/>
          </a:xfrm>
          <a:prstGeom prst="rect">
            <a:avLst/>
          </a:prstGeom>
        </p:spPr>
      </p:pic>
      <p:pic>
        <p:nvPicPr>
          <p:cNvPr id="16" name="TTY">
            <a:extLst>
              <a:ext uri="{FF2B5EF4-FFF2-40B4-BE49-F238E27FC236}">
                <a16:creationId xmlns:a16="http://schemas.microsoft.com/office/drawing/2014/main" id="{BC8A0673-3E66-BF48-A387-87FFE104A15A}"/>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a:off x="696172" y="4151088"/>
            <a:ext cx="252000" cy="252000"/>
          </a:xfrm>
          <a:prstGeom prst="rect">
            <a:avLst/>
          </a:prstGeom>
        </p:spPr>
      </p:pic>
      <p:pic>
        <p:nvPicPr>
          <p:cNvPr id="13" name="Speak and Listen">
            <a:extLst>
              <a:ext uri="{FF2B5EF4-FFF2-40B4-BE49-F238E27FC236}">
                <a16:creationId xmlns:a16="http://schemas.microsoft.com/office/drawing/2014/main" id="{D4D07B30-77D8-9E44-A0C5-407DFC35C383}"/>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696172" y="4464635"/>
            <a:ext cx="252000" cy="252000"/>
          </a:xfrm>
          <a:prstGeom prst="rect">
            <a:avLst/>
          </a:prstGeom>
        </p:spPr>
      </p:pic>
      <p:pic>
        <p:nvPicPr>
          <p:cNvPr id="12" name="Translating and Interpreting Service">
            <a:extLst>
              <a:ext uri="{FF2B5EF4-FFF2-40B4-BE49-F238E27FC236}">
                <a16:creationId xmlns:a16="http://schemas.microsoft.com/office/drawing/2014/main" id="{15737BD4-6055-C640-9944-C543EA393B34}"/>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696172" y="5346306"/>
            <a:ext cx="252000" cy="252000"/>
          </a:xfrm>
          <a:prstGeom prst="rect">
            <a:avLst/>
          </a:prstGeom>
        </p:spPr>
      </p:pic>
      <p:sp>
        <p:nvSpPr>
          <p:cNvPr id="2" name="Footer Placeholder 1"/>
          <p:cNvSpPr>
            <a:spLocks noGrp="1"/>
          </p:cNvSpPr>
          <p:nvPr>
            <p:ph type="ftr" sz="quarter" idx="10"/>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1073991508"/>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cover 3">
    <p:spTree>
      <p:nvGrpSpPr>
        <p:cNvPr id="1" name=""/>
        <p:cNvGrpSpPr/>
        <p:nvPr/>
      </p:nvGrpSpPr>
      <p:grpSpPr>
        <a:xfrm>
          <a:off x="0" y="0"/>
          <a:ext cx="0" cy="0"/>
          <a:chOff x="0" y="0"/>
          <a:chExt cx="0" cy="0"/>
        </a:xfrm>
      </p:grpSpPr>
      <p:pic>
        <p:nvPicPr>
          <p:cNvPr id="8" name="Background" descr="Shape, rectangle&#10;&#10;Description automatically generated">
            <a:extLst>
              <a:ext uri="{FF2B5EF4-FFF2-40B4-BE49-F238E27FC236}">
                <a16:creationId xmlns:a16="http://schemas.microsoft.com/office/drawing/2014/main" id="{9F91C470-BC65-1843-90A6-C4661F0A73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placeholder">
            <a:extLst>
              <a:ext uri="{FF2B5EF4-FFF2-40B4-BE49-F238E27FC236}">
                <a16:creationId xmlns:a16="http://schemas.microsoft.com/office/drawing/2014/main" id="{C0E76082-EFE5-EB4B-849A-FFE2936ECBA7}"/>
              </a:ext>
            </a:extLst>
          </p:cNvPr>
          <p:cNvSpPr>
            <a:spLocks noGrp="1"/>
          </p:cNvSpPr>
          <p:nvPr>
            <p:ph type="ctrTitle"/>
          </p:nvPr>
        </p:nvSpPr>
        <p:spPr>
          <a:xfrm>
            <a:off x="838200" y="2611469"/>
            <a:ext cx="9728200" cy="1140259"/>
          </a:xfrm>
        </p:spPr>
        <p:txBody>
          <a:bodyPr anchor="t">
            <a:normAutofit/>
          </a:bodyPr>
          <a:lstStyle>
            <a:lvl1pPr algn="l">
              <a:defRPr sz="4000" b="1" i="0">
                <a:latin typeface="Arial" panose="020B0604020202020204" pitchFamily="34" charset="0"/>
              </a:defRPr>
            </a:lvl1pPr>
          </a:lstStyle>
          <a:p>
            <a:r>
              <a:rPr lang="en-US"/>
              <a:t>Click to edit Master title style</a:t>
            </a:r>
          </a:p>
        </p:txBody>
      </p:sp>
      <p:sp>
        <p:nvSpPr>
          <p:cNvPr id="12" name="Subtitle placeholder">
            <a:extLst>
              <a:ext uri="{FF2B5EF4-FFF2-40B4-BE49-F238E27FC236}">
                <a16:creationId xmlns:a16="http://schemas.microsoft.com/office/drawing/2014/main" id="{C1051230-EA3D-374A-A725-1F40FB9C2834}"/>
              </a:ext>
            </a:extLst>
          </p:cNvPr>
          <p:cNvSpPr>
            <a:spLocks noGrp="1"/>
          </p:cNvSpPr>
          <p:nvPr>
            <p:ph type="subTitle" idx="1"/>
          </p:nvPr>
        </p:nvSpPr>
        <p:spPr>
          <a:xfrm>
            <a:off x="838200" y="4134655"/>
            <a:ext cx="9728200" cy="817562"/>
          </a:xfrm>
        </p:spPr>
        <p:txBody>
          <a:bodyPr>
            <a:normAutofit/>
          </a:bodyPr>
          <a:lstStyle>
            <a:lvl1pPr marL="0" indent="0" algn="l">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Date placeholder">
            <a:extLst>
              <a:ext uri="{FF2B5EF4-FFF2-40B4-BE49-F238E27FC236}">
                <a16:creationId xmlns:a16="http://schemas.microsoft.com/office/drawing/2014/main" id="{C550F824-40E8-9D43-92E6-2642DFFEEEB7}"/>
              </a:ext>
            </a:extLst>
          </p:cNvPr>
          <p:cNvSpPr>
            <a:spLocks noGrp="1"/>
          </p:cNvSpPr>
          <p:nvPr>
            <p:ph type="dt" sz="half" idx="15"/>
          </p:nvPr>
        </p:nvSpPr>
        <p:spPr>
          <a:xfrm>
            <a:off x="838200" y="5926029"/>
            <a:ext cx="3072341" cy="244919"/>
          </a:xfrm>
          <a:prstGeom prst="rect">
            <a:avLst/>
          </a:prstGeom>
        </p:spPr>
        <p:txBody>
          <a:bodyPr/>
          <a:lstStyle>
            <a:lvl1pPr>
              <a:defRPr sz="1600">
                <a:solidFill>
                  <a:schemeClr val="bg1"/>
                </a:solidFill>
              </a:defRPr>
            </a:lvl1pPr>
          </a:lstStyle>
          <a:p>
            <a:r>
              <a:rPr lang="en-US" dirty="0"/>
              <a:t>XX Month Year</a:t>
            </a:r>
          </a:p>
        </p:txBody>
      </p:sp>
      <p:sp>
        <p:nvSpPr>
          <p:cNvPr id="15" name="Website">
            <a:extLst>
              <a:ext uri="{FF2B5EF4-FFF2-40B4-BE49-F238E27FC236}">
                <a16:creationId xmlns:a16="http://schemas.microsoft.com/office/drawing/2014/main" id="{062FD342-4A6A-C543-A944-012E7777D450}"/>
              </a:ext>
            </a:extLst>
          </p:cNvPr>
          <p:cNvSpPr>
            <a:spLocks noGrp="1"/>
          </p:cNvSpPr>
          <p:nvPr>
            <p:ph type="body" sz="quarter" idx="14" hasCustomPrompt="1"/>
          </p:nvPr>
        </p:nvSpPr>
        <p:spPr>
          <a:xfrm>
            <a:off x="838200" y="6231674"/>
            <a:ext cx="3072341" cy="244919"/>
          </a:xfrm>
        </p:spPr>
        <p:txBody>
          <a:bodyPr>
            <a:normAutofit/>
          </a:bodyPr>
          <a:lstStyle>
            <a:lvl1pPr>
              <a:defRPr sz="1600" b="1"/>
            </a:lvl1pPr>
          </a:lstStyle>
          <a:p>
            <a:pPr lvl="0"/>
            <a:r>
              <a:rPr lang="en-US"/>
              <a:t>ndis.gov.au</a:t>
            </a:r>
          </a:p>
        </p:txBody>
      </p:sp>
    </p:spTree>
    <p:extLst>
      <p:ext uri="{BB962C8B-B14F-4D97-AF65-F5344CB8AC3E}">
        <p14:creationId xmlns:p14="http://schemas.microsoft.com/office/powerpoint/2010/main" val="1637170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2397025700"/>
      </p:ext>
    </p:extLst>
  </p:cSld>
  <p:clrMapOvr>
    <a:masterClrMapping/>
  </p:clrMapOvr>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815317043"/>
              </p:ext>
            </p:extLst>
          </p:nvPr>
        </p:nvGraphicFramePr>
        <p:xfrm>
          <a:off x="2171" y="1641"/>
          <a:ext cx="2158"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71" y="1641"/>
                        <a:ext cx="2158" cy="1619"/>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E8B5B2E7-E85D-4428-96C6-1454B72E38C4}"/>
              </a:ext>
            </a:extLst>
          </p:cNvPr>
          <p:cNvSpPr/>
          <p:nvPr userDrawn="1">
            <p:custDataLst>
              <p:tags r:id="rId2"/>
            </p:custDataLst>
          </p:nvPr>
        </p:nvSpPr>
        <p:spPr>
          <a:xfrm>
            <a:off x="2" y="0"/>
            <a:ext cx="158752"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AU" sz="2496" b="0" i="0" baseline="0" dirty="0">
              <a:solidFill>
                <a:schemeClr val="tx1"/>
              </a:solidFill>
              <a:latin typeface="Arial" panose="020B0604020202020204" pitchFamily="34" charset="0"/>
              <a:ea typeface="+mj-ea"/>
              <a:cs typeface="+mj-cs"/>
              <a:sym typeface="Arial" panose="020B0604020202020204" pitchFamily="34" charset="0"/>
            </a:endParaRPr>
          </a:p>
        </p:txBody>
      </p:sp>
      <p:grpSp>
        <p:nvGrpSpPr>
          <p:cNvPr id="2" name="Group 1"/>
          <p:cNvGrpSpPr/>
          <p:nvPr/>
        </p:nvGrpSpPr>
        <p:grpSpPr bwMode="ltGray">
          <a:xfrm>
            <a:off x="4324" y="18"/>
            <a:ext cx="12187680" cy="5900785"/>
            <a:chOff x="3240" y="0"/>
            <a:chExt cx="9140760" cy="5900785"/>
          </a:xfrm>
        </p:grpSpPr>
        <p:pic>
          <p:nvPicPr>
            <p:cNvPr id="13" name="Picture 12" descr="Powerpoint-coverbackground.jpg"/>
            <p:cNvPicPr>
              <a:picLocks noChangeAspect="1"/>
            </p:cNvPicPr>
            <p:nvPr userDrawn="1"/>
          </p:nvPicPr>
          <p:blipFill rotWithShape="1">
            <a:blip r:embed="rId6">
              <a:extLst>
                <a:ext uri="{28A0092B-C50C-407E-A947-70E740481C1C}">
                  <a14:useLocalDpi xmlns:a14="http://schemas.microsoft.com/office/drawing/2010/main" val="0"/>
                </a:ext>
              </a:extLst>
            </a:blip>
            <a:srcRect b="18681"/>
            <a:stretch/>
          </p:blipFill>
          <p:spPr bwMode="ltGray">
            <a:xfrm>
              <a:off x="3240" y="1719616"/>
              <a:ext cx="9140760" cy="4181169"/>
            </a:xfrm>
            <a:prstGeom prst="rect">
              <a:avLst/>
            </a:prstGeom>
          </p:spPr>
        </p:pic>
        <p:pic>
          <p:nvPicPr>
            <p:cNvPr id="11" name="Picture 10" descr="Powerpoint-coverbackground.jpg"/>
            <p:cNvPicPr>
              <a:picLocks noChangeAspect="1"/>
            </p:cNvPicPr>
            <p:nvPr userDrawn="1"/>
          </p:nvPicPr>
          <p:blipFill rotWithShape="1">
            <a:blip r:embed="rId6">
              <a:extLst>
                <a:ext uri="{28A0092B-C50C-407E-A947-70E740481C1C}">
                  <a14:useLocalDpi xmlns:a14="http://schemas.microsoft.com/office/drawing/2010/main" val="0"/>
                </a:ext>
              </a:extLst>
            </a:blip>
            <a:srcRect b="32305"/>
            <a:stretch/>
          </p:blipFill>
          <p:spPr bwMode="ltGray">
            <a:xfrm>
              <a:off x="3240" y="0"/>
              <a:ext cx="9140760" cy="3480620"/>
            </a:xfrm>
            <a:prstGeom prst="rect">
              <a:avLst/>
            </a:prstGeom>
          </p:spPr>
        </p:pic>
      </p:grpSp>
      <p:sp>
        <p:nvSpPr>
          <p:cNvPr id="4" name="Working Draft Text" hidden="1"/>
          <p:cNvSpPr txBox="1">
            <a:spLocks noChangeArrowheads="1"/>
          </p:cNvSpPr>
          <p:nvPr/>
        </p:nvSpPr>
        <p:spPr bwMode="ltGray">
          <a:xfrm>
            <a:off x="896868" y="606476"/>
            <a:ext cx="3795786" cy="96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l" defTabSz="699169" rtl="0" eaLnBrk="1" fontAlgn="base" latinLnBrk="0" hangingPunct="1">
              <a:lnSpc>
                <a:spcPct val="100000"/>
              </a:lnSpc>
              <a:spcBef>
                <a:spcPct val="0"/>
              </a:spcBef>
              <a:spcAft>
                <a:spcPct val="0"/>
              </a:spcAft>
              <a:buClrTx/>
              <a:buSzTx/>
              <a:buFontTx/>
              <a:buNone/>
              <a:tabLst/>
              <a:defRPr lang="x-none"/>
            </a:pPr>
            <a:r>
              <a:rPr kumimoji="0" lang="en-AU" sz="624" b="1" i="0" u="none" strike="noStrike" kern="1200" cap="none" spc="0" normalizeH="0" baseline="0" noProof="0" dirty="0">
                <a:ln>
                  <a:noFill/>
                </a:ln>
                <a:solidFill>
                  <a:srgbClr val="FFFFFF"/>
                </a:solidFill>
                <a:effectLst/>
                <a:uLnTx/>
                <a:uFillTx/>
                <a:latin typeface="Arial"/>
                <a:ea typeface="+mn-ea"/>
                <a:cs typeface="+mn-cs"/>
              </a:rPr>
              <a:t>WORKING DRAFT</a:t>
            </a:r>
          </a:p>
        </p:txBody>
      </p:sp>
      <p:sp>
        <p:nvSpPr>
          <p:cNvPr id="6" name="Working Draft" hidden="1"/>
          <p:cNvSpPr txBox="1">
            <a:spLocks noChangeArrowheads="1"/>
          </p:cNvSpPr>
          <p:nvPr/>
        </p:nvSpPr>
        <p:spPr bwMode="ltGray">
          <a:xfrm>
            <a:off x="896873" y="732086"/>
            <a:ext cx="4038930" cy="96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l" defTabSz="699169" rtl="0" eaLnBrk="1" fontAlgn="base" latinLnBrk="0" hangingPunct="1">
              <a:lnSpc>
                <a:spcPct val="100000"/>
              </a:lnSpc>
              <a:spcBef>
                <a:spcPct val="0"/>
              </a:spcBef>
              <a:spcAft>
                <a:spcPct val="0"/>
              </a:spcAft>
              <a:buClrTx/>
              <a:buSzTx/>
              <a:buFontTx/>
              <a:buNone/>
              <a:tabLst/>
              <a:defRPr lang="x-none"/>
            </a:pPr>
            <a:r>
              <a:rPr kumimoji="0" lang="en-AU" sz="624" b="0" i="0" u="none" strike="noStrike" kern="1200" cap="none" spc="0" normalizeH="0" baseline="0" noProof="0" dirty="0">
                <a:ln>
                  <a:noFill/>
                </a:ln>
                <a:solidFill>
                  <a:srgbClr val="FFFFFF"/>
                </a:solidFill>
                <a:effectLst/>
                <a:uLnTx/>
                <a:uFillTx/>
                <a:latin typeface="Arial"/>
                <a:ea typeface="+mn-ea"/>
                <a:cs typeface="+mn-cs"/>
              </a:rPr>
              <a:t>Last Modified 4/29/2021 1:07 PM AUS Eastern Standard Time</a:t>
            </a:r>
          </a:p>
        </p:txBody>
      </p:sp>
      <p:sp>
        <p:nvSpPr>
          <p:cNvPr id="7" name="Printed" hidden="1"/>
          <p:cNvSpPr txBox="1">
            <a:spLocks noChangeArrowheads="1"/>
          </p:cNvSpPr>
          <p:nvPr/>
        </p:nvSpPr>
        <p:spPr bwMode="ltGray">
          <a:xfrm>
            <a:off x="896868" y="857695"/>
            <a:ext cx="3795786" cy="96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l" defTabSz="699169" rtl="0" eaLnBrk="1" fontAlgn="base" latinLnBrk="0" hangingPunct="1">
              <a:lnSpc>
                <a:spcPct val="100000"/>
              </a:lnSpc>
              <a:spcBef>
                <a:spcPct val="0"/>
              </a:spcBef>
              <a:spcAft>
                <a:spcPct val="0"/>
              </a:spcAft>
              <a:buClrTx/>
              <a:buSzTx/>
              <a:buFontTx/>
              <a:buNone/>
              <a:tabLst/>
              <a:defRPr lang="x-none"/>
            </a:pPr>
            <a:r>
              <a:rPr kumimoji="0" lang="en-AU" sz="624" b="0" i="0" u="none" strike="noStrike" kern="1200" cap="none" spc="0" normalizeH="0" baseline="0" noProof="0" dirty="0">
                <a:ln>
                  <a:noFill/>
                </a:ln>
                <a:solidFill>
                  <a:srgbClr val="FFFFFF"/>
                </a:solidFill>
                <a:effectLst/>
                <a:uLnTx/>
                <a:uFillTx/>
                <a:latin typeface="Arial"/>
                <a:ea typeface="+mn-ea"/>
                <a:cs typeface="+mn-cs"/>
              </a:rPr>
              <a:t>Printed 2/23/2021 4:23 PM AUS Eastern Standard Time</a:t>
            </a:r>
          </a:p>
        </p:txBody>
      </p:sp>
      <p:sp>
        <p:nvSpPr>
          <p:cNvPr id="13314" name="Title"/>
          <p:cNvSpPr>
            <a:spLocks noGrp="1" noChangeArrowheads="1"/>
          </p:cNvSpPr>
          <p:nvPr>
            <p:ph type="ctrTitle"/>
          </p:nvPr>
        </p:nvSpPr>
        <p:spPr bwMode="ltGray">
          <a:xfrm>
            <a:off x="896872" y="1463571"/>
            <a:ext cx="8478153" cy="384128"/>
          </a:xfrm>
          <a:prstGeom prst="rect">
            <a:avLst/>
          </a:prstGeom>
        </p:spPr>
        <p:txBody>
          <a:bodyPr vert="horz">
            <a:spAutoFit/>
          </a:bodyPr>
          <a:lstStyle>
            <a:lvl1pPr>
              <a:defRPr lang="x-none" sz="2496" b="0" baseline="0">
                <a:solidFill>
                  <a:schemeClr val="bg1"/>
                </a:solidFill>
                <a:latin typeface="+mj-lt"/>
                <a:ea typeface="+mj-ea"/>
              </a:defRPr>
            </a:lvl1pPr>
          </a:lstStyle>
          <a:p>
            <a:pPr lvl="0" latinLnBrk="0"/>
            <a:r>
              <a:rPr lang="en-AU" noProof="0"/>
              <a:t>Click to edit Master title style</a:t>
            </a:r>
          </a:p>
        </p:txBody>
      </p:sp>
      <p:sp>
        <p:nvSpPr>
          <p:cNvPr id="13315" name="Subtitle"/>
          <p:cNvSpPr>
            <a:spLocks noGrp="1" noChangeArrowheads="1"/>
          </p:cNvSpPr>
          <p:nvPr>
            <p:ph type="subTitle" idx="1"/>
          </p:nvPr>
        </p:nvSpPr>
        <p:spPr bwMode="ltGray">
          <a:xfrm>
            <a:off x="896872" y="3162392"/>
            <a:ext cx="8478153" cy="167887"/>
          </a:xfrm>
          <a:prstGeom prst="rect">
            <a:avLst/>
          </a:prstGeom>
        </p:spPr>
        <p:txBody>
          <a:bodyPr wrap="square">
            <a:spAutoFit/>
          </a:bodyPr>
          <a:lstStyle>
            <a:lvl1pPr>
              <a:defRPr lang="x-none" sz="1091" cap="none" baseline="0">
                <a:solidFill>
                  <a:schemeClr val="bg1"/>
                </a:solidFill>
                <a:latin typeface="+mn-lt"/>
                <a:ea typeface="+mn-ea"/>
              </a:defRPr>
            </a:lvl1pPr>
          </a:lstStyle>
          <a:p>
            <a:pPr lvl="0" latinLnBrk="0"/>
            <a:r>
              <a:rPr lang="en-AU" noProof="0"/>
              <a:t>Click to edit Master subtitle style</a:t>
            </a:r>
          </a:p>
        </p:txBody>
      </p:sp>
      <p:sp>
        <p:nvSpPr>
          <p:cNvPr id="57" name="Document type" hidden="1"/>
          <p:cNvSpPr txBox="1">
            <a:spLocks noChangeArrowheads="1"/>
          </p:cNvSpPr>
          <p:nvPr/>
        </p:nvSpPr>
        <p:spPr bwMode="ltGray">
          <a:xfrm>
            <a:off x="896872" y="4634946"/>
            <a:ext cx="8478153" cy="16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l" defTabSz="699169" rtl="0" eaLnBrk="1" fontAlgn="base" latinLnBrk="0" hangingPunct="1">
              <a:lnSpc>
                <a:spcPct val="100000"/>
              </a:lnSpc>
              <a:spcBef>
                <a:spcPct val="0"/>
              </a:spcBef>
              <a:spcAft>
                <a:spcPct val="0"/>
              </a:spcAft>
              <a:buClrTx/>
              <a:buSzTx/>
              <a:buFontTx/>
              <a:buNone/>
              <a:tabLst/>
              <a:defRPr lang="x-none"/>
            </a:pPr>
            <a:r>
              <a:rPr kumimoji="0" lang="en-AU" sz="1091" b="0" i="0" u="none" strike="noStrike" kern="1200" cap="none" spc="0" normalizeH="0" baseline="0" noProof="0" dirty="0">
                <a:ln>
                  <a:noFill/>
                </a:ln>
                <a:solidFill>
                  <a:srgbClr val="FFFFFF"/>
                </a:solidFill>
                <a:effectLst/>
                <a:uLnTx/>
                <a:uFillTx/>
                <a:latin typeface="Arial"/>
                <a:ea typeface="+mn-ea"/>
                <a:cs typeface="+mn-cs"/>
              </a:rPr>
              <a:t>Document type | Date</a:t>
            </a:r>
          </a:p>
        </p:txBody>
      </p:sp>
      <p:sp>
        <p:nvSpPr>
          <p:cNvPr id="5" name="doc id"/>
          <p:cNvSpPr txBox="1">
            <a:spLocks noChangeArrowheads="1"/>
          </p:cNvSpPr>
          <p:nvPr/>
        </p:nvSpPr>
        <p:spPr bwMode="auto">
          <a:xfrm>
            <a:off x="11487914" y="37259"/>
            <a:ext cx="401722" cy="12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r" defTabSz="699169" rtl="0" eaLnBrk="1" fontAlgn="base" latinLnBrk="0" hangingPunct="1">
              <a:lnSpc>
                <a:spcPct val="100000"/>
              </a:lnSpc>
              <a:spcBef>
                <a:spcPct val="0"/>
              </a:spcBef>
              <a:spcAft>
                <a:spcPct val="0"/>
              </a:spcAft>
              <a:buClrTx/>
              <a:buSzTx/>
              <a:buFontTx/>
              <a:buNone/>
              <a:tabLst/>
              <a:defRPr lang="x-none"/>
            </a:pPr>
            <a:endParaRPr kumimoji="0" lang="en-AU" sz="624" b="0" i="0" u="none" strike="noStrike" kern="1200" cap="none" spc="0" normalizeH="0" baseline="0" noProof="0" dirty="0">
              <a:ln>
                <a:noFill/>
              </a:ln>
              <a:solidFill>
                <a:srgbClr val="FFFFFF"/>
              </a:solidFill>
              <a:effectLst/>
              <a:uLnTx/>
              <a:uFillTx/>
              <a:latin typeface="Arial"/>
              <a:ea typeface="+mn-ea"/>
              <a:cs typeface="+mn-cs"/>
            </a:endParaRP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969010" y="304439"/>
            <a:ext cx="4589711" cy="5270043"/>
          </a:xfrm>
          <a:prstGeom prst="rect">
            <a:avLst/>
          </a:prstGeom>
        </p:spPr>
      </p:pic>
      <p:pic>
        <p:nvPicPr>
          <p:cNvPr id="18" name="Picture 17" descr="NDIS-logo.png">
            <a:extLst>
              <a:ext uri="{FF2B5EF4-FFF2-40B4-BE49-F238E27FC236}">
                <a16:creationId xmlns:a16="http://schemas.microsoft.com/office/drawing/2014/main" id="{C8BF2369-97C7-4820-9DDF-BF68296982B7}"/>
              </a:ext>
            </a:extLst>
          </p:cNvPr>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10498955" y="5996772"/>
            <a:ext cx="1390679" cy="722682"/>
          </a:xfrm>
          <a:prstGeom prst="rect">
            <a:avLst/>
          </a:prstGeom>
        </p:spPr>
      </p:pic>
    </p:spTree>
    <p:extLst>
      <p:ext uri="{BB962C8B-B14F-4D97-AF65-F5344CB8AC3E}">
        <p14:creationId xmlns:p14="http://schemas.microsoft.com/office/powerpoint/2010/main" val="1700818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3AD9C5E-A390-49A4-A270-B61E5FD0AC07}"/>
              </a:ext>
            </a:extLst>
          </p:cNvPr>
          <p:cNvGraphicFramePr>
            <a:graphicFrameLocks noChangeAspect="1"/>
          </p:cNvGraphicFramePr>
          <p:nvPr>
            <p:custDataLst>
              <p:tags r:id="rId1"/>
            </p:custDataLst>
            <p:extLst>
              <p:ext uri="{D42A27DB-BD31-4B8C-83A1-F6EECF244321}">
                <p14:modId xmlns:p14="http://schemas.microsoft.com/office/powerpoint/2010/main" val="2424329630"/>
              </p:ext>
            </p:extLst>
          </p:nvPr>
        </p:nvGraphicFramePr>
        <p:xfrm>
          <a:off x="2123" y="1608"/>
          <a:ext cx="2117" cy="158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A3AD9C5E-A390-49A4-A270-B61E5FD0AC07}"/>
                          </a:ext>
                        </a:extLst>
                      </p:cNvPr>
                      <p:cNvPicPr/>
                      <p:nvPr/>
                    </p:nvPicPr>
                    <p:blipFill>
                      <a:blip r:embed="rId5"/>
                      <a:stretch>
                        <a:fillRect/>
                      </a:stretch>
                    </p:blipFill>
                    <p:spPr>
                      <a:xfrm>
                        <a:off x="2123" y="1608"/>
                        <a:ext cx="211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7CF4D84-63DD-4F01-BC26-30358CA45E40}"/>
              </a:ext>
            </a:extLst>
          </p:cNvPr>
          <p:cNvSpPr/>
          <p:nvPr userDrawn="1">
            <p:custDataLst>
              <p:tags r:id="rId2"/>
            </p:custDataLst>
          </p:nvPr>
        </p:nvSpPr>
        <p:spPr>
          <a:xfrm>
            <a:off x="2" y="0"/>
            <a:ext cx="158752"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AU" sz="1529"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auto">
          <a:xfrm>
            <a:off x="517587" y="364263"/>
            <a:ext cx="10032432" cy="235383"/>
          </a:xfrm>
        </p:spPr>
        <p:txBody>
          <a:bodyPr vert="horz"/>
          <a:lstStyle>
            <a:lvl1pPr>
              <a:defRPr b="1"/>
            </a:lvl1pPr>
          </a:lstStyle>
          <a:p>
            <a:r>
              <a:rPr lang="en-AU"/>
              <a:t>Click to edit Master title style</a:t>
            </a:r>
          </a:p>
        </p:txBody>
      </p:sp>
      <p:sp>
        <p:nvSpPr>
          <p:cNvPr id="5" name="doc id" hidden="1"/>
          <p:cNvSpPr>
            <a:spLocks noChangeArrowheads="1"/>
          </p:cNvSpPr>
          <p:nvPr/>
        </p:nvSpPr>
        <p:spPr bwMode="auto">
          <a:xfrm>
            <a:off x="10995484" y="51834"/>
            <a:ext cx="894151" cy="12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algn="r" defTabSz="698502" rtl="0" eaLnBrk="1" fontAlgn="base" latinLnBrk="0" hangingPunct="1">
              <a:lnSpc>
                <a:spcPct val="100000"/>
              </a:lnSpc>
              <a:spcBef>
                <a:spcPct val="0"/>
              </a:spcBef>
              <a:spcAft>
                <a:spcPct val="0"/>
              </a:spcAft>
              <a:buClrTx/>
              <a:buSzTx/>
              <a:buFontTx/>
              <a:buNone/>
              <a:tabLst/>
              <a:defRPr/>
            </a:pPr>
            <a:endParaRPr kumimoji="0" lang="en-AU" sz="624"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241982930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NDIS 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915FCA-192F-47A2-918E-FA788571E11F}"/>
              </a:ext>
            </a:extLst>
          </p:cNvPr>
          <p:cNvGrpSpPr/>
          <p:nvPr userDrawn="1"/>
        </p:nvGrpSpPr>
        <p:grpSpPr>
          <a:xfrm>
            <a:off x="827524" y="2093127"/>
            <a:ext cx="10417001" cy="1798317"/>
            <a:chOff x="644056" y="1677724"/>
            <a:chExt cx="10209474" cy="3275939"/>
          </a:xfrm>
        </p:grpSpPr>
        <p:pic>
          <p:nvPicPr>
            <p:cNvPr id="15" name="Background curve">
              <a:extLst>
                <a:ext uri="{FF2B5EF4-FFF2-40B4-BE49-F238E27FC236}">
                  <a16:creationId xmlns:a16="http://schemas.microsoft.com/office/drawing/2014/main" id="{79D4566B-6E94-5F4D-A938-560CBF549F7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44056" y="2593428"/>
              <a:ext cx="10209474" cy="2360235"/>
            </a:xfrm>
            <a:prstGeom prst="rect">
              <a:avLst/>
            </a:prstGeom>
          </p:spPr>
        </p:pic>
        <p:pic>
          <p:nvPicPr>
            <p:cNvPr id="9" name="Background curve">
              <a:extLst>
                <a:ext uri="{FF2B5EF4-FFF2-40B4-BE49-F238E27FC236}">
                  <a16:creationId xmlns:a16="http://schemas.microsoft.com/office/drawing/2014/main" id="{9BE84E9E-DEF1-46F6-803B-186823A7121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10800000">
              <a:off x="644056" y="1677724"/>
              <a:ext cx="10209474" cy="2360235"/>
            </a:xfrm>
            <a:prstGeom prst="rect">
              <a:avLst/>
            </a:prstGeom>
          </p:spPr>
        </p:pic>
      </p:grpSp>
      <p:sp>
        <p:nvSpPr>
          <p:cNvPr id="2" name="Title placeholder">
            <a:extLst>
              <a:ext uri="{FF2B5EF4-FFF2-40B4-BE49-F238E27FC236}">
                <a16:creationId xmlns:a16="http://schemas.microsoft.com/office/drawing/2014/main" id="{70BF932F-D354-DB46-A7A6-0CB3E6B87AD2}"/>
              </a:ext>
            </a:extLst>
          </p:cNvPr>
          <p:cNvSpPr>
            <a:spLocks noGrp="1"/>
          </p:cNvSpPr>
          <p:nvPr>
            <p:ph type="ctrTitle"/>
          </p:nvPr>
        </p:nvSpPr>
        <p:spPr>
          <a:xfrm>
            <a:off x="1016693" y="2478572"/>
            <a:ext cx="9728201" cy="823357"/>
          </a:xfrm>
        </p:spPr>
        <p:txBody>
          <a:bodyPr anchor="t">
            <a:normAutofit/>
          </a:bodyPr>
          <a:lstStyle>
            <a:lvl1pPr algn="l">
              <a:defRPr sz="1560" b="1" i="0">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07555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908B488-9243-4990-9C5D-23A2925D19BF}"/>
              </a:ext>
            </a:extLst>
          </p:cNvPr>
          <p:cNvGraphicFramePr>
            <a:graphicFrameLocks noChangeAspect="1"/>
          </p:cNvGraphicFramePr>
          <p:nvPr>
            <p:custDataLst>
              <p:tags r:id="rId1"/>
            </p:custDataLst>
            <p:extLst>
              <p:ext uri="{D42A27DB-BD31-4B8C-83A1-F6EECF244321}">
                <p14:modId xmlns:p14="http://schemas.microsoft.com/office/powerpoint/2010/main" val="2137727470"/>
              </p:ext>
            </p:extLst>
          </p:nvPr>
        </p:nvGraphicFramePr>
        <p:xfrm>
          <a:off x="2123" y="1608"/>
          <a:ext cx="2117" cy="1587"/>
        </p:xfrm>
        <a:graphic>
          <a:graphicData uri="http://schemas.openxmlformats.org/presentationml/2006/ole">
            <mc:AlternateContent xmlns:mc="http://schemas.openxmlformats.org/markup-compatibility/2006">
              <mc:Choice xmlns:v="urn:schemas-microsoft-com:vml" Requires="v">
                <p:oleObj name="think-cell Slide" r:id="rId4" imgW="526" imgH="526" progId="TCLayout.ActiveDocument.1">
                  <p:embed/>
                </p:oleObj>
              </mc:Choice>
              <mc:Fallback>
                <p:oleObj name="think-cell Slide" r:id="rId4" imgW="526" imgH="526" progId="TCLayout.ActiveDocument.1">
                  <p:embed/>
                  <p:pic>
                    <p:nvPicPr>
                      <p:cNvPr id="3" name="Object 2" hidden="1">
                        <a:extLst>
                          <a:ext uri="{FF2B5EF4-FFF2-40B4-BE49-F238E27FC236}">
                            <a16:creationId xmlns:a16="http://schemas.microsoft.com/office/drawing/2014/main" id="{4908B488-9243-4990-9C5D-23A2925D19BF}"/>
                          </a:ext>
                        </a:extLst>
                      </p:cNvPr>
                      <p:cNvPicPr/>
                      <p:nvPr/>
                    </p:nvPicPr>
                    <p:blipFill>
                      <a:blip r:embed="rId5"/>
                      <a:stretch>
                        <a:fillRect/>
                      </a:stretch>
                    </p:blipFill>
                    <p:spPr>
                      <a:xfrm>
                        <a:off x="2123" y="1608"/>
                        <a:ext cx="2117" cy="1587"/>
                      </a:xfrm>
                      <a:prstGeom prst="rect">
                        <a:avLst/>
                      </a:prstGeom>
                    </p:spPr>
                  </p:pic>
                </p:oleObj>
              </mc:Fallback>
            </mc:AlternateContent>
          </a:graphicData>
        </a:graphic>
      </p:graphicFrame>
      <p:sp>
        <p:nvSpPr>
          <p:cNvPr id="4" name="Rectangle 3" hidden="1"/>
          <p:cNvSpPr/>
          <p:nvPr userDrawn="1">
            <p:custDataLst>
              <p:tags r:id="rId2"/>
            </p:custDataLst>
          </p:nvPr>
        </p:nvSpPr>
        <p:spPr>
          <a:xfrm>
            <a:off x="2" y="0"/>
            <a:ext cx="158752"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AU" sz="1529"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161991" y="234868"/>
            <a:ext cx="10388028" cy="235383"/>
          </a:xfrm>
        </p:spPr>
        <p:txBody>
          <a:bodyPr vert="horz"/>
          <a:lstStyle>
            <a:lvl1pPr>
              <a:defRPr b="1"/>
            </a:lvl1pPr>
          </a:lstStyle>
          <a:p>
            <a:r>
              <a:rPr lang="en-AU"/>
              <a:t>Click to edit Master title style</a:t>
            </a:r>
          </a:p>
        </p:txBody>
      </p:sp>
    </p:spTree>
    <p:extLst>
      <p:ext uri="{BB962C8B-B14F-4D97-AF65-F5344CB8AC3E}">
        <p14:creationId xmlns:p14="http://schemas.microsoft.com/office/powerpoint/2010/main" val="3192279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 columns, headin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0FC488-CEBC-4E2B-B0AD-C08AD5AB5D2F}"/>
              </a:ext>
            </a:extLst>
          </p:cNvPr>
          <p:cNvPicPr>
            <a:picLocks noChangeAspect="1"/>
          </p:cNvPicPr>
          <p:nvPr userDrawn="1"/>
        </p:nvPicPr>
        <p:blipFill>
          <a:blip r:embed="rId2"/>
          <a:stretch>
            <a:fillRect/>
          </a:stretch>
        </p:blipFill>
        <p:spPr>
          <a:xfrm>
            <a:off x="1947" y="0"/>
            <a:ext cx="12188119" cy="6858000"/>
          </a:xfrm>
          <a:prstGeom prst="rect">
            <a:avLst/>
          </a:prstGeom>
        </p:spPr>
      </p:pic>
      <p:sp>
        <p:nvSpPr>
          <p:cNvPr id="19" name="Title Placeholder">
            <a:extLst>
              <a:ext uri="{FF2B5EF4-FFF2-40B4-BE49-F238E27FC236}">
                <a16:creationId xmlns:a16="http://schemas.microsoft.com/office/drawing/2014/main" id="{F7AB566C-7660-BC4E-BF5F-2E29A6B7CBA5}"/>
              </a:ext>
            </a:extLst>
          </p:cNvPr>
          <p:cNvSpPr>
            <a:spLocks noGrp="1"/>
          </p:cNvSpPr>
          <p:nvPr>
            <p:ph type="title"/>
          </p:nvPr>
        </p:nvSpPr>
        <p:spPr>
          <a:xfrm>
            <a:off x="682100" y="1524002"/>
            <a:ext cx="10915359" cy="509902"/>
          </a:xfrm>
          <a:prstGeom prst="rect">
            <a:avLst/>
          </a:prstGeom>
        </p:spPr>
        <p:txBody>
          <a:bodyPr vert="horz" lIns="91440" tIns="45720" rIns="91440" bIns="45720" rtlCol="0" anchor="t">
            <a:normAutofit/>
          </a:bodyPr>
          <a:lstStyle/>
          <a:p>
            <a:r>
              <a:rPr lang="en-GB"/>
              <a:t>Click to edit Master title style</a:t>
            </a:r>
            <a:endParaRPr lang="en-US"/>
          </a:p>
        </p:txBody>
      </p:sp>
      <p:sp>
        <p:nvSpPr>
          <p:cNvPr id="15" name="Left Content Placeholder">
            <a:extLst>
              <a:ext uri="{FF2B5EF4-FFF2-40B4-BE49-F238E27FC236}">
                <a16:creationId xmlns:a16="http://schemas.microsoft.com/office/drawing/2014/main" id="{57F19D36-A7FB-014D-8A29-B07CD92FE11B}"/>
              </a:ext>
            </a:extLst>
          </p:cNvPr>
          <p:cNvSpPr>
            <a:spLocks noGrp="1"/>
          </p:cNvSpPr>
          <p:nvPr>
            <p:ph sz="quarter" idx="15"/>
          </p:nvPr>
        </p:nvSpPr>
        <p:spPr>
          <a:xfrm>
            <a:off x="682098" y="2291656"/>
            <a:ext cx="5090292" cy="101180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Right Content Placeholder">
            <a:extLst>
              <a:ext uri="{FF2B5EF4-FFF2-40B4-BE49-F238E27FC236}">
                <a16:creationId xmlns:a16="http://schemas.microsoft.com/office/drawing/2014/main" id="{7CCC1485-C661-4341-9511-6E9495178EA0}"/>
              </a:ext>
            </a:extLst>
          </p:cNvPr>
          <p:cNvSpPr>
            <a:spLocks noGrp="1"/>
          </p:cNvSpPr>
          <p:nvPr>
            <p:ph sz="quarter" idx="22"/>
          </p:nvPr>
        </p:nvSpPr>
        <p:spPr>
          <a:xfrm>
            <a:off x="6529746" y="2291656"/>
            <a:ext cx="5067712" cy="101180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Slide Number Placeholder">
            <a:extLst>
              <a:ext uri="{FF2B5EF4-FFF2-40B4-BE49-F238E27FC236}">
                <a16:creationId xmlns:a16="http://schemas.microsoft.com/office/drawing/2014/main" id="{16A3F0D4-4548-4E4F-A735-7FA8F28D593B}"/>
              </a:ext>
            </a:extLst>
          </p:cNvPr>
          <p:cNvSpPr>
            <a:spLocks noGrp="1"/>
          </p:cNvSpPr>
          <p:nvPr>
            <p:ph type="sldNum" sz="quarter" idx="19"/>
          </p:nvPr>
        </p:nvSpPr>
        <p:spPr>
          <a:xfrm>
            <a:off x="11070641" y="6479821"/>
            <a:ext cx="908368" cy="254000"/>
          </a:xfrm>
        </p:spPr>
        <p:txBody>
          <a:bodyPr/>
          <a:lstStyle>
            <a:lvl1pPr>
              <a:defRPr>
                <a:solidFill>
                  <a:schemeClr val="bg1"/>
                </a:solidFill>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3084102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 column green line">
    <p:spTree>
      <p:nvGrpSpPr>
        <p:cNvPr id="1" name=""/>
        <p:cNvGrpSpPr/>
        <p:nvPr/>
      </p:nvGrpSpPr>
      <p:grpSpPr>
        <a:xfrm>
          <a:off x="0" y="0"/>
          <a:ext cx="0" cy="0"/>
          <a:chOff x="0" y="0"/>
          <a:chExt cx="0" cy="0"/>
        </a:xfrm>
      </p:grpSpPr>
      <p:sp>
        <p:nvSpPr>
          <p:cNvPr id="11" name="Text Placeholder 8"/>
          <p:cNvSpPr>
            <a:spLocks noGrp="1"/>
          </p:cNvSpPr>
          <p:nvPr>
            <p:ph type="body" sz="quarter" idx="13" hasCustomPrompt="1"/>
          </p:nvPr>
        </p:nvSpPr>
        <p:spPr>
          <a:xfrm>
            <a:off x="469904" y="736699"/>
            <a:ext cx="11252201" cy="757256"/>
          </a:xfrm>
          <a:prstGeom prst="rect">
            <a:avLst/>
          </a:prstGeom>
        </p:spPr>
        <p:txBody>
          <a:bodyPr lIns="0" tIns="0" rIns="0" bIns="0">
            <a:noAutofit/>
          </a:bodyPr>
          <a:lstStyle>
            <a:lvl1pPr marL="0" indent="0">
              <a:buNone/>
              <a:defRPr sz="1377" b="0">
                <a:solidFill>
                  <a:srgbClr val="575757"/>
                </a:solidFill>
              </a:defRPr>
            </a:lvl1pPr>
          </a:lstStyle>
          <a:p>
            <a:pPr lvl="0"/>
            <a:r>
              <a:rPr lang="en-AU" noProof="0"/>
              <a:t>Click to add subtitle</a:t>
            </a:r>
          </a:p>
        </p:txBody>
      </p:sp>
      <p:sp>
        <p:nvSpPr>
          <p:cNvPr id="12" name="Title Placeholder 1"/>
          <p:cNvSpPr>
            <a:spLocks noGrp="1"/>
          </p:cNvSpPr>
          <p:nvPr>
            <p:ph type="title"/>
          </p:nvPr>
        </p:nvSpPr>
        <p:spPr>
          <a:xfrm>
            <a:off x="469904" y="402586"/>
            <a:ext cx="11252201" cy="334102"/>
          </a:xfrm>
          <a:prstGeom prst="rect">
            <a:avLst/>
          </a:prstGeom>
        </p:spPr>
        <p:txBody>
          <a:bodyPr vert="horz" lIns="0" tIns="0" rIns="0" bIns="0" rtlCol="0" anchor="t" anchorCtr="0">
            <a:noAutofit/>
          </a:bodyPr>
          <a:lstStyle>
            <a:lvl1pPr>
              <a:defRPr sz="1529"/>
            </a:lvl1pPr>
          </a:lstStyle>
          <a:p>
            <a:r>
              <a:rPr lang="en-AU" noProof="0"/>
              <a:t>Click to edit Master title style</a:t>
            </a:r>
          </a:p>
        </p:txBody>
      </p:sp>
      <p:sp>
        <p:nvSpPr>
          <p:cNvPr id="10" name="Footer Placeholder 2"/>
          <p:cNvSpPr>
            <a:spLocks noGrp="1"/>
          </p:cNvSpPr>
          <p:nvPr>
            <p:ph type="ftr" sz="quarter" idx="3"/>
          </p:nvPr>
        </p:nvSpPr>
        <p:spPr>
          <a:xfrm>
            <a:off x="11239443" y="6485916"/>
            <a:ext cx="65" cy="76816"/>
          </a:xfrm>
          <a:prstGeom prst="rect">
            <a:avLst/>
          </a:prstGeom>
        </p:spPr>
        <p:txBody>
          <a:bodyPr vert="horz" wrap="none" lIns="0" tIns="0" rIns="0" bIns="0" rtlCol="0" anchor="ctr">
            <a:spAutoFit/>
          </a:bodyPr>
          <a:lstStyle>
            <a:lvl1pPr algn="r">
              <a:defRPr sz="499">
                <a:solidFill>
                  <a:schemeClr val="tx1"/>
                </a:solidFill>
              </a:defRPr>
            </a:lvl1pPr>
          </a:lstStyle>
          <a:p>
            <a:endParaRPr lang="en-AU" dirty="0"/>
          </a:p>
        </p:txBody>
      </p:sp>
      <p:sp>
        <p:nvSpPr>
          <p:cNvPr id="13" name="Slide Number Placeholder 4"/>
          <p:cNvSpPr>
            <a:spLocks noGrp="1"/>
          </p:cNvSpPr>
          <p:nvPr>
            <p:ph type="sldNum" sz="quarter" idx="4"/>
          </p:nvPr>
        </p:nvSpPr>
        <p:spPr>
          <a:xfrm>
            <a:off x="11645157" y="6485916"/>
            <a:ext cx="76944" cy="76816"/>
          </a:xfrm>
          <a:prstGeom prst="rect">
            <a:avLst/>
          </a:prstGeom>
        </p:spPr>
        <p:txBody>
          <a:bodyPr vert="horz" wrap="none" lIns="0" tIns="0" rIns="0" bIns="0" rtlCol="0" anchor="ctr">
            <a:spAutoFit/>
          </a:bodyPr>
          <a:lstStyle>
            <a:lvl1pPr algn="r">
              <a:defRPr sz="499">
                <a:solidFill>
                  <a:schemeClr val="tx1"/>
                </a:solidFill>
              </a:defRPr>
            </a:lvl1pPr>
          </a:lstStyle>
          <a:p>
            <a:fld id="{1D70FF2A-E074-4D3B-BB94-FFBB4B519E26}" type="slidenum">
              <a:rPr lang="en-AU" smtClean="0"/>
              <a:pPr/>
              <a:t>‹#›</a:t>
            </a:fld>
            <a:endParaRPr lang="en-AU" dirty="0"/>
          </a:p>
        </p:txBody>
      </p:sp>
    </p:spTree>
    <p:extLst>
      <p:ext uri="{BB962C8B-B14F-4D97-AF65-F5344CB8AC3E}">
        <p14:creationId xmlns:p14="http://schemas.microsoft.com/office/powerpoint/2010/main" val="173533902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908B488-9243-4990-9C5D-23A2925D19BF}"/>
              </a:ext>
            </a:extLst>
          </p:cNvPr>
          <p:cNvGraphicFramePr>
            <a:graphicFrameLocks noChangeAspect="1"/>
          </p:cNvGraphicFramePr>
          <p:nvPr>
            <p:custDataLst>
              <p:tags r:id="rId1"/>
            </p:custDataLst>
            <p:extLst>
              <p:ext uri="{D42A27DB-BD31-4B8C-83A1-F6EECF244321}">
                <p14:modId xmlns:p14="http://schemas.microsoft.com/office/powerpoint/2010/main" val="4150519086"/>
              </p:ext>
            </p:extLst>
          </p:nvPr>
        </p:nvGraphicFramePr>
        <p:xfrm>
          <a:off x="2123" y="1608"/>
          <a:ext cx="2117" cy="1587"/>
        </p:xfrm>
        <a:graphic>
          <a:graphicData uri="http://schemas.openxmlformats.org/presentationml/2006/ole">
            <mc:AlternateContent xmlns:mc="http://schemas.openxmlformats.org/markup-compatibility/2006">
              <mc:Choice xmlns:v="urn:schemas-microsoft-com:vml" Requires="v">
                <p:oleObj name="think-cell Slide" r:id="rId4" imgW="526" imgH="526" progId="TCLayout.ActiveDocument.1">
                  <p:embed/>
                </p:oleObj>
              </mc:Choice>
              <mc:Fallback>
                <p:oleObj name="think-cell Slide" r:id="rId4" imgW="526" imgH="526" progId="TCLayout.ActiveDocument.1">
                  <p:embed/>
                  <p:pic>
                    <p:nvPicPr>
                      <p:cNvPr id="3" name="Object 2" hidden="1">
                        <a:extLst>
                          <a:ext uri="{FF2B5EF4-FFF2-40B4-BE49-F238E27FC236}">
                            <a16:creationId xmlns:a16="http://schemas.microsoft.com/office/drawing/2014/main" id="{4908B488-9243-4990-9C5D-23A2925D19BF}"/>
                          </a:ext>
                        </a:extLst>
                      </p:cNvPr>
                      <p:cNvPicPr/>
                      <p:nvPr/>
                    </p:nvPicPr>
                    <p:blipFill>
                      <a:blip r:embed="rId5"/>
                      <a:stretch>
                        <a:fillRect/>
                      </a:stretch>
                    </p:blipFill>
                    <p:spPr>
                      <a:xfrm>
                        <a:off x="2123" y="1608"/>
                        <a:ext cx="2117" cy="1587"/>
                      </a:xfrm>
                      <a:prstGeom prst="rect">
                        <a:avLst/>
                      </a:prstGeom>
                    </p:spPr>
                  </p:pic>
                </p:oleObj>
              </mc:Fallback>
            </mc:AlternateContent>
          </a:graphicData>
        </a:graphic>
      </p:graphicFrame>
      <p:sp>
        <p:nvSpPr>
          <p:cNvPr id="4" name="Rectangle 3" hidden="1"/>
          <p:cNvSpPr/>
          <p:nvPr userDrawn="1">
            <p:custDataLst>
              <p:tags r:id="rId2"/>
            </p:custDataLst>
          </p:nvPr>
        </p:nvSpPr>
        <p:spPr>
          <a:xfrm>
            <a:off x="2" y="0"/>
            <a:ext cx="158752"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AU" sz="1529"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161991" y="234868"/>
            <a:ext cx="10388028" cy="235383"/>
          </a:xfrm>
        </p:spPr>
        <p:txBody>
          <a:bodyPr vert="horz"/>
          <a:lstStyle>
            <a:lvl1pPr>
              <a:defRPr b="1"/>
            </a:lvl1pPr>
          </a:lstStyle>
          <a:p>
            <a:r>
              <a:rPr lang="en-AU"/>
              <a:t>Click to edit Master title style</a:t>
            </a:r>
          </a:p>
        </p:txBody>
      </p:sp>
    </p:spTree>
    <p:extLst>
      <p:ext uri="{BB962C8B-B14F-4D97-AF65-F5344CB8AC3E}">
        <p14:creationId xmlns:p14="http://schemas.microsoft.com/office/powerpoint/2010/main" val="39727469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 column, heading">
    <p:spTree>
      <p:nvGrpSpPr>
        <p:cNvPr id="1" name=""/>
        <p:cNvGrpSpPr/>
        <p:nvPr/>
      </p:nvGrpSpPr>
      <p:grpSpPr>
        <a:xfrm>
          <a:off x="0" y="0"/>
          <a:ext cx="0" cy="0"/>
          <a:chOff x="0" y="0"/>
          <a:chExt cx="0" cy="0"/>
        </a:xfrm>
      </p:grpSpPr>
      <p:sp>
        <p:nvSpPr>
          <p:cNvPr id="17" name="Title Placeholder">
            <a:extLst>
              <a:ext uri="{FF2B5EF4-FFF2-40B4-BE49-F238E27FC236}">
                <a16:creationId xmlns:a16="http://schemas.microsoft.com/office/drawing/2014/main" id="{83AA51BA-EE3B-394C-BAC2-44B0CC79024B}"/>
              </a:ext>
            </a:extLst>
          </p:cNvPr>
          <p:cNvSpPr>
            <a:spLocks noGrp="1"/>
          </p:cNvSpPr>
          <p:nvPr>
            <p:ph type="title"/>
          </p:nvPr>
        </p:nvSpPr>
        <p:spPr>
          <a:xfrm>
            <a:off x="682097" y="1524005"/>
            <a:ext cx="10915358" cy="509900"/>
          </a:xfrm>
          <a:prstGeom prst="rect">
            <a:avLst/>
          </a:prstGeom>
        </p:spPr>
        <p:txBody>
          <a:bodyPr vert="horz" lIns="91440" tIns="45720" rIns="91440" bIns="45720" rtlCol="0" anchor="t">
            <a:normAutofit/>
          </a:bodyPr>
          <a:lstStyle/>
          <a:p>
            <a:r>
              <a:rPr lang="en-GB"/>
              <a:t>Click to edit Master title style</a:t>
            </a:r>
            <a:endParaRPr lang="en-US"/>
          </a:p>
        </p:txBody>
      </p:sp>
      <p:sp>
        <p:nvSpPr>
          <p:cNvPr id="11" name="Content Placeholder">
            <a:extLst>
              <a:ext uri="{FF2B5EF4-FFF2-40B4-BE49-F238E27FC236}">
                <a16:creationId xmlns:a16="http://schemas.microsoft.com/office/drawing/2014/main" id="{DCFE683A-8D1B-164D-B372-462C03D6DD59}"/>
              </a:ext>
            </a:extLst>
          </p:cNvPr>
          <p:cNvSpPr>
            <a:spLocks noGrp="1"/>
          </p:cNvSpPr>
          <p:nvPr>
            <p:ph sz="quarter" idx="16"/>
          </p:nvPr>
        </p:nvSpPr>
        <p:spPr>
          <a:xfrm>
            <a:off x="682097" y="2291654"/>
            <a:ext cx="10915358" cy="101180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a:extLst>
              <a:ext uri="{FF2B5EF4-FFF2-40B4-BE49-F238E27FC236}">
                <a16:creationId xmlns:a16="http://schemas.microsoft.com/office/drawing/2014/main" id="{7F246A95-4618-9F48-824D-5B4F1E616CE3}"/>
              </a:ext>
            </a:extLst>
          </p:cNvPr>
          <p:cNvSpPr>
            <a:spLocks noGrp="1"/>
          </p:cNvSpPr>
          <p:nvPr>
            <p:ph type="sldNum" sz="quarter" idx="19"/>
          </p:nvPr>
        </p:nvSpPr>
        <p:spPr>
          <a:xfrm>
            <a:off x="11070645"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3088263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1 column, heading">
    <p:spTree>
      <p:nvGrpSpPr>
        <p:cNvPr id="1" name=""/>
        <p:cNvGrpSpPr/>
        <p:nvPr/>
      </p:nvGrpSpPr>
      <p:grpSpPr>
        <a:xfrm>
          <a:off x="0" y="0"/>
          <a:ext cx="0" cy="0"/>
          <a:chOff x="0" y="0"/>
          <a:chExt cx="0" cy="0"/>
        </a:xfrm>
      </p:grpSpPr>
      <p:pic>
        <p:nvPicPr>
          <p:cNvPr id="3" name="Background" descr="Shape&#10;&#10;Description automatically generated with medium confidence">
            <a:extLst>
              <a:ext uri="{FF2B5EF4-FFF2-40B4-BE49-F238E27FC236}">
                <a16:creationId xmlns:a16="http://schemas.microsoft.com/office/drawing/2014/main" id="{26E97A11-D8E4-504B-A9BC-4684E239C1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17" name="Title Placeholder">
            <a:extLst>
              <a:ext uri="{FF2B5EF4-FFF2-40B4-BE49-F238E27FC236}">
                <a16:creationId xmlns:a16="http://schemas.microsoft.com/office/drawing/2014/main" id="{83AA51BA-EE3B-394C-BAC2-44B0CC79024B}"/>
              </a:ext>
            </a:extLst>
          </p:cNvPr>
          <p:cNvSpPr>
            <a:spLocks noGrp="1"/>
          </p:cNvSpPr>
          <p:nvPr>
            <p:ph type="title"/>
          </p:nvPr>
        </p:nvSpPr>
        <p:spPr>
          <a:xfrm>
            <a:off x="682097" y="1524005"/>
            <a:ext cx="10915358" cy="509900"/>
          </a:xfrm>
          <a:prstGeom prst="rect">
            <a:avLst/>
          </a:prstGeom>
        </p:spPr>
        <p:txBody>
          <a:bodyPr vert="horz" lIns="91440" tIns="45720" rIns="91440" bIns="45720" rtlCol="0" anchor="t">
            <a:normAutofit/>
          </a:bodyPr>
          <a:lstStyle/>
          <a:p>
            <a:r>
              <a:rPr lang="en-GB"/>
              <a:t>Click to edit Master title style</a:t>
            </a:r>
            <a:endParaRPr lang="en-US"/>
          </a:p>
        </p:txBody>
      </p:sp>
      <p:sp>
        <p:nvSpPr>
          <p:cNvPr id="11" name="Content Placeholder">
            <a:extLst>
              <a:ext uri="{FF2B5EF4-FFF2-40B4-BE49-F238E27FC236}">
                <a16:creationId xmlns:a16="http://schemas.microsoft.com/office/drawing/2014/main" id="{DCFE683A-8D1B-164D-B372-462C03D6DD59}"/>
              </a:ext>
            </a:extLst>
          </p:cNvPr>
          <p:cNvSpPr>
            <a:spLocks noGrp="1"/>
          </p:cNvSpPr>
          <p:nvPr>
            <p:ph sz="quarter" idx="16"/>
          </p:nvPr>
        </p:nvSpPr>
        <p:spPr>
          <a:xfrm>
            <a:off x="682097" y="2291654"/>
            <a:ext cx="10915358" cy="101180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a:extLst>
              <a:ext uri="{FF2B5EF4-FFF2-40B4-BE49-F238E27FC236}">
                <a16:creationId xmlns:a16="http://schemas.microsoft.com/office/drawing/2014/main" id="{7F246A95-4618-9F48-824D-5B4F1E616CE3}"/>
              </a:ext>
            </a:extLst>
          </p:cNvPr>
          <p:cNvSpPr>
            <a:spLocks noGrp="1"/>
          </p:cNvSpPr>
          <p:nvPr>
            <p:ph type="sldNum" sz="quarter" idx="19"/>
          </p:nvPr>
        </p:nvSpPr>
        <p:spPr>
          <a:xfrm>
            <a:off x="11070645"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303368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ndscape photo cover 1">
    <p:spTree>
      <p:nvGrpSpPr>
        <p:cNvPr id="1" name=""/>
        <p:cNvGrpSpPr/>
        <p:nvPr/>
      </p:nvGrpSpPr>
      <p:grpSpPr>
        <a:xfrm>
          <a:off x="0" y="0"/>
          <a:ext cx="0" cy="0"/>
          <a:chOff x="0" y="0"/>
          <a:chExt cx="0" cy="0"/>
        </a:xfrm>
      </p:grpSpPr>
      <p:pic>
        <p:nvPicPr>
          <p:cNvPr id="20" name="Image">
            <a:extLst>
              <a:ext uri="{FF2B5EF4-FFF2-40B4-BE49-F238E27FC236}">
                <a16:creationId xmlns:a16="http://schemas.microsoft.com/office/drawing/2014/main" id="{42726E64-E946-CC4A-B09A-0FB49016ED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1" t="26469" r="451" b="-5041"/>
          <a:stretch/>
        </p:blipFill>
        <p:spPr>
          <a:xfrm>
            <a:off x="0" y="0"/>
            <a:ext cx="12191999" cy="6444499"/>
          </a:xfrm>
          <a:prstGeom prst="rect">
            <a:avLst/>
          </a:prstGeom>
        </p:spPr>
      </p:pic>
      <p:pic>
        <p:nvPicPr>
          <p:cNvPr id="21" name="Background">
            <a:extLst>
              <a:ext uri="{FF2B5EF4-FFF2-40B4-BE49-F238E27FC236}">
                <a16:creationId xmlns:a16="http://schemas.microsoft.com/office/drawing/2014/main" id="{56557364-22CE-4348-B6B7-E13F8EE572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a:extLst>
              <a:ext uri="{FF2B5EF4-FFF2-40B4-BE49-F238E27FC236}">
                <a16:creationId xmlns:a16="http://schemas.microsoft.com/office/drawing/2014/main" id="{70BF932F-D354-DB46-A7A6-0CB3E6B87AD2}"/>
              </a:ext>
            </a:extLst>
          </p:cNvPr>
          <p:cNvSpPr>
            <a:spLocks noGrp="1"/>
          </p:cNvSpPr>
          <p:nvPr>
            <p:ph type="ctrTitle"/>
          </p:nvPr>
        </p:nvSpPr>
        <p:spPr>
          <a:xfrm>
            <a:off x="516393" y="5152374"/>
            <a:ext cx="8109580" cy="662523"/>
          </a:xfrm>
        </p:spPr>
        <p:txBody>
          <a:bodyPr anchor="t">
            <a:normAutofit/>
          </a:bodyPr>
          <a:lstStyle>
            <a:lvl1pPr algn="l">
              <a:defRPr sz="3500" b="1" i="0">
                <a:solidFill>
                  <a:schemeClr val="bg1"/>
                </a:solidFill>
                <a:latin typeface="Arial" panose="020B0604020202020204" pitchFamily="34" charset="0"/>
              </a:defRPr>
            </a:lvl1pPr>
          </a:lstStyle>
          <a:p>
            <a:r>
              <a:rPr lang="en-US"/>
              <a:t>Click to edit Master title style</a:t>
            </a:r>
          </a:p>
        </p:txBody>
      </p:sp>
      <p:sp>
        <p:nvSpPr>
          <p:cNvPr id="3" name="Subtitle placeholder">
            <a:extLst>
              <a:ext uri="{FF2B5EF4-FFF2-40B4-BE49-F238E27FC236}">
                <a16:creationId xmlns:a16="http://schemas.microsoft.com/office/drawing/2014/main" id="{AB2B33E6-C4DB-3745-8279-65F4A35AC8DC}"/>
              </a:ext>
            </a:extLst>
          </p:cNvPr>
          <p:cNvSpPr>
            <a:spLocks noGrp="1"/>
          </p:cNvSpPr>
          <p:nvPr>
            <p:ph type="subTitle" idx="1"/>
          </p:nvPr>
        </p:nvSpPr>
        <p:spPr>
          <a:xfrm>
            <a:off x="516393" y="5877174"/>
            <a:ext cx="5770372" cy="384141"/>
          </a:xfrm>
        </p:spPr>
        <p:txBody>
          <a:bodyPr>
            <a:normAutofit/>
          </a:bodyPr>
          <a:lstStyle>
            <a:lvl1pPr marL="0" indent="0" algn="l">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Website">
            <a:extLst>
              <a:ext uri="{FF2B5EF4-FFF2-40B4-BE49-F238E27FC236}">
                <a16:creationId xmlns:a16="http://schemas.microsoft.com/office/drawing/2014/main" id="{87132D94-0E72-124A-90AF-130355334C7E}"/>
              </a:ext>
            </a:extLst>
          </p:cNvPr>
          <p:cNvSpPr>
            <a:spLocks noGrp="1"/>
          </p:cNvSpPr>
          <p:nvPr>
            <p:ph type="body" sz="quarter" idx="14" hasCustomPrompt="1"/>
          </p:nvPr>
        </p:nvSpPr>
        <p:spPr>
          <a:xfrm>
            <a:off x="8625972" y="6322041"/>
            <a:ext cx="3072341" cy="244919"/>
          </a:xfrm>
        </p:spPr>
        <p:txBody>
          <a:bodyPr>
            <a:normAutofit/>
          </a:bodyPr>
          <a:lstStyle>
            <a:lvl1pPr algn="r">
              <a:defRPr sz="1600" b="1"/>
            </a:lvl1pPr>
          </a:lstStyle>
          <a:p>
            <a:pPr lvl="0"/>
            <a:r>
              <a:rPr lang="en-US"/>
              <a:t>ndis.gov.au</a:t>
            </a:r>
          </a:p>
        </p:txBody>
      </p:sp>
      <p:sp>
        <p:nvSpPr>
          <p:cNvPr id="16" name="Date placeholder">
            <a:extLst>
              <a:ext uri="{FF2B5EF4-FFF2-40B4-BE49-F238E27FC236}">
                <a16:creationId xmlns:a16="http://schemas.microsoft.com/office/drawing/2014/main" id="{1412B38E-E480-2E4C-A520-107C3D6C2ECF}"/>
              </a:ext>
            </a:extLst>
          </p:cNvPr>
          <p:cNvSpPr>
            <a:spLocks noGrp="1"/>
          </p:cNvSpPr>
          <p:nvPr>
            <p:ph type="dt" sz="half" idx="15"/>
          </p:nvPr>
        </p:nvSpPr>
        <p:spPr>
          <a:xfrm>
            <a:off x="8625972" y="6016396"/>
            <a:ext cx="3072341" cy="244919"/>
          </a:xfrm>
          <a:prstGeom prst="rect">
            <a:avLst/>
          </a:prstGeom>
        </p:spPr>
        <p:txBody>
          <a:bodyPr/>
          <a:lstStyle>
            <a:lvl1pPr algn="r">
              <a:defRPr sz="1600">
                <a:solidFill>
                  <a:schemeClr val="bg1"/>
                </a:solidFill>
              </a:defRPr>
            </a:lvl1pPr>
          </a:lstStyle>
          <a:p>
            <a:r>
              <a:rPr lang="en-US" dirty="0"/>
              <a:t>XX Month Year</a:t>
            </a:r>
          </a:p>
        </p:txBody>
      </p:sp>
    </p:spTree>
    <p:extLst>
      <p:ext uri="{BB962C8B-B14F-4D97-AF65-F5344CB8AC3E}">
        <p14:creationId xmlns:p14="http://schemas.microsoft.com/office/powerpoint/2010/main" val="4243454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ndscape photo cover 2">
    <p:spTree>
      <p:nvGrpSpPr>
        <p:cNvPr id="1" name=""/>
        <p:cNvGrpSpPr/>
        <p:nvPr/>
      </p:nvGrpSpPr>
      <p:grpSpPr>
        <a:xfrm>
          <a:off x="0" y="0"/>
          <a:ext cx="0" cy="0"/>
          <a:chOff x="0" y="0"/>
          <a:chExt cx="0" cy="0"/>
        </a:xfrm>
      </p:grpSpPr>
      <p:pic>
        <p:nvPicPr>
          <p:cNvPr id="20" name="Image">
            <a:extLst>
              <a:ext uri="{FF2B5EF4-FFF2-40B4-BE49-F238E27FC236}">
                <a16:creationId xmlns:a16="http://schemas.microsoft.com/office/drawing/2014/main" id="{BDDEFF40-0E67-5D43-97B0-943090A10C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6" t="13804" r="5239" b="8224"/>
          <a:stretch/>
        </p:blipFill>
        <p:spPr>
          <a:xfrm>
            <a:off x="0" y="1"/>
            <a:ext cx="12191998" cy="6858000"/>
          </a:xfrm>
          <a:prstGeom prst="rect">
            <a:avLst/>
          </a:prstGeom>
        </p:spPr>
      </p:pic>
      <p:pic>
        <p:nvPicPr>
          <p:cNvPr id="29" name="Background">
            <a:extLst>
              <a:ext uri="{FF2B5EF4-FFF2-40B4-BE49-F238E27FC236}">
                <a16:creationId xmlns:a16="http://schemas.microsoft.com/office/drawing/2014/main" id="{8C106642-1D1A-8F44-B25D-53313089840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5" name="Title placeholder">
            <a:extLst>
              <a:ext uri="{FF2B5EF4-FFF2-40B4-BE49-F238E27FC236}">
                <a16:creationId xmlns:a16="http://schemas.microsoft.com/office/drawing/2014/main" id="{806AA3E0-FE5B-8745-BBC6-9730AF77E6D2}"/>
              </a:ext>
            </a:extLst>
          </p:cNvPr>
          <p:cNvSpPr>
            <a:spLocks noGrp="1"/>
          </p:cNvSpPr>
          <p:nvPr>
            <p:ph type="ctrTitle"/>
          </p:nvPr>
        </p:nvSpPr>
        <p:spPr>
          <a:xfrm>
            <a:off x="516393" y="5152374"/>
            <a:ext cx="8109580" cy="662523"/>
          </a:xfrm>
        </p:spPr>
        <p:txBody>
          <a:bodyPr anchor="t">
            <a:normAutofit/>
          </a:bodyPr>
          <a:lstStyle>
            <a:lvl1pPr algn="l">
              <a:defRPr sz="3500" b="1" i="0">
                <a:solidFill>
                  <a:schemeClr val="bg1"/>
                </a:solidFill>
                <a:latin typeface="Arial" panose="020B0604020202020204" pitchFamily="34" charset="0"/>
              </a:defRPr>
            </a:lvl1pPr>
          </a:lstStyle>
          <a:p>
            <a:r>
              <a:rPr lang="en-US"/>
              <a:t>Click to edit Master title style</a:t>
            </a:r>
          </a:p>
        </p:txBody>
      </p:sp>
      <p:sp>
        <p:nvSpPr>
          <p:cNvPr id="34" name="Subtitle placeholder">
            <a:extLst>
              <a:ext uri="{FF2B5EF4-FFF2-40B4-BE49-F238E27FC236}">
                <a16:creationId xmlns:a16="http://schemas.microsoft.com/office/drawing/2014/main" id="{0135FF7E-8D23-594A-A5A9-0DC1BD834051}"/>
              </a:ext>
            </a:extLst>
          </p:cNvPr>
          <p:cNvSpPr>
            <a:spLocks noGrp="1"/>
          </p:cNvSpPr>
          <p:nvPr>
            <p:ph type="subTitle" idx="1"/>
          </p:nvPr>
        </p:nvSpPr>
        <p:spPr>
          <a:xfrm>
            <a:off x="516393" y="5877174"/>
            <a:ext cx="5770372" cy="384141"/>
          </a:xfrm>
        </p:spPr>
        <p:txBody>
          <a:bodyPr>
            <a:normAutofit/>
          </a:bodyPr>
          <a:lstStyle>
            <a:lvl1pPr marL="0" indent="0" algn="l">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3" name="Date placeholder">
            <a:extLst>
              <a:ext uri="{FF2B5EF4-FFF2-40B4-BE49-F238E27FC236}">
                <a16:creationId xmlns:a16="http://schemas.microsoft.com/office/drawing/2014/main" id="{6B82AD1E-F749-8D41-8BD7-BD2C61E9EA5B}"/>
              </a:ext>
            </a:extLst>
          </p:cNvPr>
          <p:cNvSpPr>
            <a:spLocks noGrp="1"/>
          </p:cNvSpPr>
          <p:nvPr>
            <p:ph type="dt" sz="half" idx="15"/>
          </p:nvPr>
        </p:nvSpPr>
        <p:spPr>
          <a:xfrm>
            <a:off x="8625972" y="6016396"/>
            <a:ext cx="3072341" cy="244919"/>
          </a:xfrm>
          <a:prstGeom prst="rect">
            <a:avLst/>
          </a:prstGeom>
        </p:spPr>
        <p:txBody>
          <a:bodyPr/>
          <a:lstStyle>
            <a:lvl1pPr algn="r">
              <a:defRPr sz="1600">
                <a:solidFill>
                  <a:schemeClr val="bg1"/>
                </a:solidFill>
              </a:defRPr>
            </a:lvl1pPr>
          </a:lstStyle>
          <a:p>
            <a:r>
              <a:rPr lang="en-US" dirty="0"/>
              <a:t>XX Month Year</a:t>
            </a:r>
          </a:p>
        </p:txBody>
      </p:sp>
      <p:sp>
        <p:nvSpPr>
          <p:cNvPr id="32" name="Website">
            <a:extLst>
              <a:ext uri="{FF2B5EF4-FFF2-40B4-BE49-F238E27FC236}">
                <a16:creationId xmlns:a16="http://schemas.microsoft.com/office/drawing/2014/main" id="{EEA4F234-9583-AC45-8F6F-F0ECB45DAE50}"/>
              </a:ext>
            </a:extLst>
          </p:cNvPr>
          <p:cNvSpPr>
            <a:spLocks noGrp="1"/>
          </p:cNvSpPr>
          <p:nvPr>
            <p:ph type="body" sz="quarter" idx="14" hasCustomPrompt="1"/>
          </p:nvPr>
        </p:nvSpPr>
        <p:spPr>
          <a:xfrm>
            <a:off x="8625972" y="6322041"/>
            <a:ext cx="3072341" cy="244919"/>
          </a:xfrm>
        </p:spPr>
        <p:txBody>
          <a:bodyPr>
            <a:normAutofit/>
          </a:bodyPr>
          <a:lstStyle>
            <a:lvl1pPr algn="r">
              <a:defRPr sz="1600" b="1"/>
            </a:lvl1pPr>
          </a:lstStyle>
          <a:p>
            <a:pPr lvl="0"/>
            <a:r>
              <a:rPr lang="en-US"/>
              <a:t>ndis.gov.au</a:t>
            </a:r>
          </a:p>
        </p:txBody>
      </p:sp>
    </p:spTree>
    <p:extLst>
      <p:ext uri="{BB962C8B-B14F-4D97-AF65-F5344CB8AC3E}">
        <p14:creationId xmlns:p14="http://schemas.microsoft.com/office/powerpoint/2010/main" val="39665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rait photo cover 1">
    <p:spTree>
      <p:nvGrpSpPr>
        <p:cNvPr id="1" name=""/>
        <p:cNvGrpSpPr/>
        <p:nvPr/>
      </p:nvGrpSpPr>
      <p:grpSpPr>
        <a:xfrm>
          <a:off x="0" y="0"/>
          <a:ext cx="0" cy="0"/>
          <a:chOff x="0" y="0"/>
          <a:chExt cx="0" cy="0"/>
        </a:xfrm>
      </p:grpSpPr>
      <p:pic>
        <p:nvPicPr>
          <p:cNvPr id="5" name="Image" descr="A couple of people walking down a dirt path with a scooter&#10;&#10;Description automatically generated with low confidence">
            <a:extLst>
              <a:ext uri="{FF2B5EF4-FFF2-40B4-BE49-F238E27FC236}">
                <a16:creationId xmlns:a16="http://schemas.microsoft.com/office/drawing/2014/main" id="{6B9C81CF-86DD-2844-AD2E-1F86310142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21" t="24315" r="16501" b="22551"/>
          <a:stretch/>
        </p:blipFill>
        <p:spPr>
          <a:xfrm>
            <a:off x="5215467" y="0"/>
            <a:ext cx="6976533" cy="6858000"/>
          </a:xfrm>
          <a:prstGeom prst="rect">
            <a:avLst/>
          </a:prstGeom>
        </p:spPr>
      </p:pic>
      <p:pic>
        <p:nvPicPr>
          <p:cNvPr id="8" name="Background" descr="Shape&#10;&#10;Description automatically generated">
            <a:extLst>
              <a:ext uri="{FF2B5EF4-FFF2-40B4-BE49-F238E27FC236}">
                <a16:creationId xmlns:a16="http://schemas.microsoft.com/office/drawing/2014/main" id="{FFFEADA7-B1A3-0841-ACA3-923FBAF582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a:extLst>
              <a:ext uri="{FF2B5EF4-FFF2-40B4-BE49-F238E27FC236}">
                <a16:creationId xmlns:a16="http://schemas.microsoft.com/office/drawing/2014/main" id="{70BF932F-D354-DB46-A7A6-0CB3E6B87AD2}"/>
              </a:ext>
            </a:extLst>
          </p:cNvPr>
          <p:cNvSpPr>
            <a:spLocks noGrp="1"/>
          </p:cNvSpPr>
          <p:nvPr>
            <p:ph type="ctrTitle"/>
          </p:nvPr>
        </p:nvSpPr>
        <p:spPr>
          <a:xfrm>
            <a:off x="601133" y="1743018"/>
            <a:ext cx="4526272" cy="1870075"/>
          </a:xfrm>
        </p:spPr>
        <p:txBody>
          <a:bodyPr anchor="t">
            <a:normAutofit/>
          </a:bodyPr>
          <a:lstStyle>
            <a:lvl1pPr algn="l">
              <a:defRPr sz="4000" b="1" i="0">
                <a:latin typeface="Arial" panose="020B0604020202020204" pitchFamily="34" charset="0"/>
              </a:defRPr>
            </a:lvl1pPr>
          </a:lstStyle>
          <a:p>
            <a:r>
              <a:rPr lang="en-US"/>
              <a:t>Click to edit Master title style</a:t>
            </a:r>
          </a:p>
        </p:txBody>
      </p:sp>
      <p:sp>
        <p:nvSpPr>
          <p:cNvPr id="3" name="Subtitle placeholder">
            <a:extLst>
              <a:ext uri="{FF2B5EF4-FFF2-40B4-BE49-F238E27FC236}">
                <a16:creationId xmlns:a16="http://schemas.microsoft.com/office/drawing/2014/main" id="{AB2B33E6-C4DB-3745-8279-65F4A35AC8DC}"/>
              </a:ext>
            </a:extLst>
          </p:cNvPr>
          <p:cNvSpPr>
            <a:spLocks noGrp="1"/>
          </p:cNvSpPr>
          <p:nvPr>
            <p:ph type="subTitle" idx="1"/>
          </p:nvPr>
        </p:nvSpPr>
        <p:spPr>
          <a:xfrm>
            <a:off x="601133" y="3917892"/>
            <a:ext cx="4526272" cy="817562"/>
          </a:xfrm>
        </p:spPr>
        <p:txBody>
          <a:bodyPr>
            <a:normAutofit/>
          </a:bodyPr>
          <a:lstStyle>
            <a:lvl1pPr marL="0" indent="0" algn="l">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Date placeholder">
            <a:extLst>
              <a:ext uri="{FF2B5EF4-FFF2-40B4-BE49-F238E27FC236}">
                <a16:creationId xmlns:a16="http://schemas.microsoft.com/office/drawing/2014/main" id="{48609E75-611E-9446-AEE1-896031842D7C}"/>
              </a:ext>
            </a:extLst>
          </p:cNvPr>
          <p:cNvSpPr>
            <a:spLocks noGrp="1"/>
          </p:cNvSpPr>
          <p:nvPr>
            <p:ph type="dt" sz="half" idx="15"/>
          </p:nvPr>
        </p:nvSpPr>
        <p:spPr>
          <a:xfrm>
            <a:off x="601133" y="5677674"/>
            <a:ext cx="3072341" cy="244919"/>
          </a:xfrm>
          <a:prstGeom prst="rect">
            <a:avLst/>
          </a:prstGeom>
        </p:spPr>
        <p:txBody>
          <a:bodyPr/>
          <a:lstStyle>
            <a:lvl1pPr>
              <a:defRPr sz="1600">
                <a:solidFill>
                  <a:schemeClr val="bg1"/>
                </a:solidFill>
              </a:defRPr>
            </a:lvl1pPr>
          </a:lstStyle>
          <a:p>
            <a:r>
              <a:rPr lang="en-US" dirty="0"/>
              <a:t>XX Month Year</a:t>
            </a:r>
          </a:p>
        </p:txBody>
      </p:sp>
      <p:sp>
        <p:nvSpPr>
          <p:cNvPr id="11" name="Website">
            <a:extLst>
              <a:ext uri="{FF2B5EF4-FFF2-40B4-BE49-F238E27FC236}">
                <a16:creationId xmlns:a16="http://schemas.microsoft.com/office/drawing/2014/main" id="{699A2611-06D4-3C4C-BCAA-EFFD8FA88DA0}"/>
              </a:ext>
            </a:extLst>
          </p:cNvPr>
          <p:cNvSpPr>
            <a:spLocks noGrp="1"/>
          </p:cNvSpPr>
          <p:nvPr>
            <p:ph type="body" sz="quarter" idx="14" hasCustomPrompt="1"/>
          </p:nvPr>
        </p:nvSpPr>
        <p:spPr>
          <a:xfrm>
            <a:off x="601133" y="5983319"/>
            <a:ext cx="3072341" cy="244919"/>
          </a:xfrm>
        </p:spPr>
        <p:txBody>
          <a:bodyPr>
            <a:normAutofit/>
          </a:bodyPr>
          <a:lstStyle>
            <a:lvl1pPr>
              <a:defRPr sz="1600" b="1"/>
            </a:lvl1pPr>
          </a:lstStyle>
          <a:p>
            <a:pPr lvl="0"/>
            <a:r>
              <a:rPr lang="en-US"/>
              <a:t>ndis.gov.au</a:t>
            </a:r>
          </a:p>
        </p:txBody>
      </p:sp>
    </p:spTree>
    <p:extLst>
      <p:ext uri="{BB962C8B-B14F-4D97-AF65-F5344CB8AC3E}">
        <p14:creationId xmlns:p14="http://schemas.microsoft.com/office/powerpoint/2010/main" val="117404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rait photo cover 2">
    <p:spTree>
      <p:nvGrpSpPr>
        <p:cNvPr id="1" name=""/>
        <p:cNvGrpSpPr/>
        <p:nvPr/>
      </p:nvGrpSpPr>
      <p:grpSpPr>
        <a:xfrm>
          <a:off x="0" y="0"/>
          <a:ext cx="0" cy="0"/>
          <a:chOff x="0" y="0"/>
          <a:chExt cx="0" cy="0"/>
        </a:xfrm>
      </p:grpSpPr>
      <p:pic>
        <p:nvPicPr>
          <p:cNvPr id="16" name="Image">
            <a:extLst>
              <a:ext uri="{FF2B5EF4-FFF2-40B4-BE49-F238E27FC236}">
                <a16:creationId xmlns:a16="http://schemas.microsoft.com/office/drawing/2014/main" id="{17A548C6-B54A-4245-B228-0BE9B3BF6B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370" r="3333"/>
          <a:stretch/>
        </p:blipFill>
        <p:spPr>
          <a:xfrm>
            <a:off x="5215467" y="0"/>
            <a:ext cx="6976533" cy="6858000"/>
          </a:xfrm>
          <a:prstGeom prst="rect">
            <a:avLst/>
          </a:prstGeom>
        </p:spPr>
      </p:pic>
      <p:pic>
        <p:nvPicPr>
          <p:cNvPr id="18" name="Background" descr="Shape&#10;&#10;Description automatically generated">
            <a:extLst>
              <a:ext uri="{FF2B5EF4-FFF2-40B4-BE49-F238E27FC236}">
                <a16:creationId xmlns:a16="http://schemas.microsoft.com/office/drawing/2014/main" id="{0ADBEF12-EC66-C248-A720-0740F0919E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itle placeholder">
            <a:extLst>
              <a:ext uri="{FF2B5EF4-FFF2-40B4-BE49-F238E27FC236}">
                <a16:creationId xmlns:a16="http://schemas.microsoft.com/office/drawing/2014/main" id="{D1AB7769-6D12-124C-AE4E-2856E6C17A10}"/>
              </a:ext>
            </a:extLst>
          </p:cNvPr>
          <p:cNvSpPr>
            <a:spLocks noGrp="1"/>
          </p:cNvSpPr>
          <p:nvPr>
            <p:ph type="ctrTitle"/>
          </p:nvPr>
        </p:nvSpPr>
        <p:spPr>
          <a:xfrm>
            <a:off x="601133" y="1743018"/>
            <a:ext cx="4526272" cy="1870075"/>
          </a:xfrm>
        </p:spPr>
        <p:txBody>
          <a:bodyPr anchor="t">
            <a:normAutofit/>
          </a:bodyPr>
          <a:lstStyle>
            <a:lvl1pPr algn="l">
              <a:defRPr sz="4000" b="1" i="0">
                <a:latin typeface="Arial" panose="020B0604020202020204" pitchFamily="34" charset="0"/>
              </a:defRPr>
            </a:lvl1pPr>
          </a:lstStyle>
          <a:p>
            <a:r>
              <a:rPr lang="en-US"/>
              <a:t>Click to edit Master title style</a:t>
            </a:r>
          </a:p>
        </p:txBody>
      </p:sp>
      <p:sp>
        <p:nvSpPr>
          <p:cNvPr id="19" name="Subtitle placeholder">
            <a:extLst>
              <a:ext uri="{FF2B5EF4-FFF2-40B4-BE49-F238E27FC236}">
                <a16:creationId xmlns:a16="http://schemas.microsoft.com/office/drawing/2014/main" id="{E6097D2C-A437-3B43-8BAF-C9793371E5CC}"/>
              </a:ext>
            </a:extLst>
          </p:cNvPr>
          <p:cNvSpPr>
            <a:spLocks noGrp="1"/>
          </p:cNvSpPr>
          <p:nvPr>
            <p:ph type="subTitle" idx="1"/>
          </p:nvPr>
        </p:nvSpPr>
        <p:spPr>
          <a:xfrm>
            <a:off x="601133" y="3917892"/>
            <a:ext cx="4526272" cy="817562"/>
          </a:xfrm>
        </p:spPr>
        <p:txBody>
          <a:bodyPr>
            <a:normAutofit/>
          </a:bodyPr>
          <a:lstStyle>
            <a:lvl1pPr marL="0" indent="0" algn="l">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Date placeholder">
            <a:extLst>
              <a:ext uri="{FF2B5EF4-FFF2-40B4-BE49-F238E27FC236}">
                <a16:creationId xmlns:a16="http://schemas.microsoft.com/office/drawing/2014/main" id="{486BF976-360E-8144-AA15-80961E43E446}"/>
              </a:ext>
            </a:extLst>
          </p:cNvPr>
          <p:cNvSpPr>
            <a:spLocks noGrp="1"/>
          </p:cNvSpPr>
          <p:nvPr>
            <p:ph type="dt" sz="half" idx="15"/>
          </p:nvPr>
        </p:nvSpPr>
        <p:spPr>
          <a:xfrm>
            <a:off x="601133" y="5677674"/>
            <a:ext cx="3072341" cy="244919"/>
          </a:xfrm>
          <a:prstGeom prst="rect">
            <a:avLst/>
          </a:prstGeom>
        </p:spPr>
        <p:txBody>
          <a:bodyPr/>
          <a:lstStyle>
            <a:lvl1pPr>
              <a:defRPr sz="1600">
                <a:solidFill>
                  <a:schemeClr val="bg1"/>
                </a:solidFill>
              </a:defRPr>
            </a:lvl1pPr>
          </a:lstStyle>
          <a:p>
            <a:r>
              <a:rPr lang="en-US" dirty="0"/>
              <a:t>XX Month Year</a:t>
            </a:r>
          </a:p>
        </p:txBody>
      </p:sp>
      <p:sp>
        <p:nvSpPr>
          <p:cNvPr id="21" name="Website">
            <a:extLst>
              <a:ext uri="{FF2B5EF4-FFF2-40B4-BE49-F238E27FC236}">
                <a16:creationId xmlns:a16="http://schemas.microsoft.com/office/drawing/2014/main" id="{0010C182-6B56-CB4B-ACCE-0E6659254C93}"/>
              </a:ext>
            </a:extLst>
          </p:cNvPr>
          <p:cNvSpPr>
            <a:spLocks noGrp="1"/>
          </p:cNvSpPr>
          <p:nvPr>
            <p:ph type="body" sz="quarter" idx="14" hasCustomPrompt="1"/>
          </p:nvPr>
        </p:nvSpPr>
        <p:spPr>
          <a:xfrm>
            <a:off x="601133" y="5983319"/>
            <a:ext cx="3072341" cy="244919"/>
          </a:xfrm>
        </p:spPr>
        <p:txBody>
          <a:bodyPr>
            <a:normAutofit/>
          </a:bodyPr>
          <a:lstStyle>
            <a:lvl1pPr>
              <a:defRPr sz="1600" b="1"/>
            </a:lvl1pPr>
          </a:lstStyle>
          <a:p>
            <a:pPr lvl="0"/>
            <a:r>
              <a:rPr lang="en-US"/>
              <a:t>ndis.gov.au</a:t>
            </a:r>
          </a:p>
        </p:txBody>
      </p:sp>
    </p:spTree>
    <p:extLst>
      <p:ext uri="{BB962C8B-B14F-4D97-AF65-F5344CB8AC3E}">
        <p14:creationId xmlns:p14="http://schemas.microsoft.com/office/powerpoint/2010/main" val="51500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 column, heading">
    <p:spTree>
      <p:nvGrpSpPr>
        <p:cNvPr id="1" name=""/>
        <p:cNvGrpSpPr/>
        <p:nvPr/>
      </p:nvGrpSpPr>
      <p:grpSpPr>
        <a:xfrm>
          <a:off x="0" y="0"/>
          <a:ext cx="0" cy="0"/>
          <a:chOff x="0" y="0"/>
          <a:chExt cx="0" cy="0"/>
        </a:xfrm>
      </p:grpSpPr>
      <p:pic>
        <p:nvPicPr>
          <p:cNvPr id="3" name="Background" descr="Shape&#10;&#10;Description automatically generated with medium confidence">
            <a:extLst>
              <a:ext uri="{FF2B5EF4-FFF2-40B4-BE49-F238E27FC236}">
                <a16:creationId xmlns:a16="http://schemas.microsoft.com/office/drawing/2014/main" id="{26E97A11-D8E4-504B-A9BC-4684E239C1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le Placeholder">
            <a:extLst>
              <a:ext uri="{FF2B5EF4-FFF2-40B4-BE49-F238E27FC236}">
                <a16:creationId xmlns:a16="http://schemas.microsoft.com/office/drawing/2014/main" id="{83AA51BA-EE3B-394C-BAC2-44B0CC79024B}"/>
              </a:ext>
            </a:extLst>
          </p:cNvPr>
          <p:cNvSpPr>
            <a:spLocks noGrp="1"/>
          </p:cNvSpPr>
          <p:nvPr>
            <p:ph type="title"/>
          </p:nvPr>
        </p:nvSpPr>
        <p:spPr>
          <a:xfrm>
            <a:off x="682094" y="1524001"/>
            <a:ext cx="10915357" cy="509901"/>
          </a:xfrm>
          <a:prstGeom prst="rect">
            <a:avLst/>
          </a:prstGeom>
        </p:spPr>
        <p:txBody>
          <a:bodyPr vert="horz" lIns="91440" tIns="45720" rIns="91440" bIns="45720" rtlCol="0" anchor="t">
            <a:normAutofit/>
          </a:bodyPr>
          <a:lstStyle/>
          <a:p>
            <a:r>
              <a:rPr lang="en-GB"/>
              <a:t>Click to edit Master title style</a:t>
            </a:r>
            <a:endParaRPr lang="en-US"/>
          </a:p>
        </p:txBody>
      </p:sp>
      <p:sp>
        <p:nvSpPr>
          <p:cNvPr id="11" name="Content Placeholder">
            <a:extLst>
              <a:ext uri="{FF2B5EF4-FFF2-40B4-BE49-F238E27FC236}">
                <a16:creationId xmlns:a16="http://schemas.microsoft.com/office/drawing/2014/main" id="{DCFE683A-8D1B-164D-B372-462C03D6DD59}"/>
              </a:ext>
            </a:extLst>
          </p:cNvPr>
          <p:cNvSpPr>
            <a:spLocks noGrp="1"/>
          </p:cNvSpPr>
          <p:nvPr>
            <p:ph sz="quarter" idx="16"/>
          </p:nvPr>
        </p:nvSpPr>
        <p:spPr>
          <a:xfrm>
            <a:off x="682094" y="2291645"/>
            <a:ext cx="10915357" cy="304235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a:extLst>
              <a:ext uri="{FF2B5EF4-FFF2-40B4-BE49-F238E27FC236}">
                <a16:creationId xmlns:a16="http://schemas.microsoft.com/office/drawing/2014/main" id="{7F246A95-4618-9F48-824D-5B4F1E616CE3}"/>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2888028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3" name="Background" descr="Shape&#10;&#10;Description automatically generated with medium confidence">
            <a:extLst>
              <a:ext uri="{FF2B5EF4-FFF2-40B4-BE49-F238E27FC236}">
                <a16:creationId xmlns:a16="http://schemas.microsoft.com/office/drawing/2014/main" id="{26E97A11-D8E4-504B-A9BC-4684E239C1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le Placeholder">
            <a:extLst>
              <a:ext uri="{FF2B5EF4-FFF2-40B4-BE49-F238E27FC236}">
                <a16:creationId xmlns:a16="http://schemas.microsoft.com/office/drawing/2014/main" id="{83AA51BA-EE3B-394C-BAC2-44B0CC79024B}"/>
              </a:ext>
            </a:extLst>
          </p:cNvPr>
          <p:cNvSpPr>
            <a:spLocks noGrp="1"/>
          </p:cNvSpPr>
          <p:nvPr>
            <p:ph type="title" hasCustomPrompt="1"/>
          </p:nvPr>
        </p:nvSpPr>
        <p:spPr>
          <a:xfrm>
            <a:off x="682094" y="1524001"/>
            <a:ext cx="10915357" cy="509901"/>
          </a:xfrm>
          <a:prstGeom prst="rect">
            <a:avLst/>
          </a:prstGeom>
        </p:spPr>
        <p:txBody>
          <a:bodyPr vert="horz" lIns="91440" tIns="45720" rIns="91440" bIns="45720" rtlCol="0" anchor="t">
            <a:normAutofit/>
          </a:bodyPr>
          <a:lstStyle>
            <a:lvl1pPr>
              <a:defRPr/>
            </a:lvl1pPr>
          </a:lstStyle>
          <a:p>
            <a:r>
              <a:rPr lang="en-GB"/>
              <a:t>Acknowledgement of Country</a:t>
            </a:r>
            <a:endParaRPr lang="en-US"/>
          </a:p>
        </p:txBody>
      </p:sp>
      <p:sp>
        <p:nvSpPr>
          <p:cNvPr id="11" name="Content Placeholder">
            <a:extLst>
              <a:ext uri="{FF2B5EF4-FFF2-40B4-BE49-F238E27FC236}">
                <a16:creationId xmlns:a16="http://schemas.microsoft.com/office/drawing/2014/main" id="{DCFE683A-8D1B-164D-B372-462C03D6DD59}"/>
              </a:ext>
            </a:extLst>
          </p:cNvPr>
          <p:cNvSpPr>
            <a:spLocks noGrp="1"/>
          </p:cNvSpPr>
          <p:nvPr>
            <p:ph sz="quarter" idx="16"/>
          </p:nvPr>
        </p:nvSpPr>
        <p:spPr>
          <a:xfrm>
            <a:off x="2871893" y="2291645"/>
            <a:ext cx="8725558" cy="304235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p:txBody>
      </p:sp>
      <p:sp>
        <p:nvSpPr>
          <p:cNvPr id="9" name="Slide Number Placeholder">
            <a:extLst>
              <a:ext uri="{FF2B5EF4-FFF2-40B4-BE49-F238E27FC236}">
                <a16:creationId xmlns:a16="http://schemas.microsoft.com/office/drawing/2014/main" id="{7F246A95-4618-9F48-824D-5B4F1E616CE3}"/>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pic>
        <p:nvPicPr>
          <p:cNvPr id="4" name="Picture 3" descr="Aboriginal and Torres Strait Islander flags">
            <a:extLst>
              <a:ext uri="{FF2B5EF4-FFF2-40B4-BE49-F238E27FC236}">
                <a16:creationId xmlns:a16="http://schemas.microsoft.com/office/drawing/2014/main" id="{DEC9A0D1-5B30-4CFE-A92C-BC64B147A9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095" y="2291646"/>
            <a:ext cx="1920370" cy="1044724"/>
          </a:xfrm>
          <a:prstGeom prst="rect">
            <a:avLst/>
          </a:prstGeom>
        </p:spPr>
      </p:pic>
    </p:spTree>
    <p:extLst>
      <p:ext uri="{BB962C8B-B14F-4D97-AF65-F5344CB8AC3E}">
        <p14:creationId xmlns:p14="http://schemas.microsoft.com/office/powerpoint/2010/main" val="2827367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ags" Target="../tags/tag3.xml"/><Relationship Id="rId18" Type="http://schemas.openxmlformats.org/officeDocument/2006/relationships/tags" Target="../tags/tag8.xml"/><Relationship Id="rId26" Type="http://schemas.openxmlformats.org/officeDocument/2006/relationships/tags" Target="../tags/tag16.xml"/><Relationship Id="rId3" Type="http://schemas.openxmlformats.org/officeDocument/2006/relationships/slideLayout" Target="../slideLayouts/slideLayout33.xml"/><Relationship Id="rId21" Type="http://schemas.openxmlformats.org/officeDocument/2006/relationships/tags" Target="../tags/tag11.xml"/><Relationship Id="rId7" Type="http://schemas.openxmlformats.org/officeDocument/2006/relationships/slideLayout" Target="../slideLayouts/slideLayout37.xml"/><Relationship Id="rId12" Type="http://schemas.openxmlformats.org/officeDocument/2006/relationships/tags" Target="../tags/tag2.xml"/><Relationship Id="rId17" Type="http://schemas.openxmlformats.org/officeDocument/2006/relationships/tags" Target="../tags/tag7.xml"/><Relationship Id="rId25" Type="http://schemas.openxmlformats.org/officeDocument/2006/relationships/tags" Target="../tags/tag15.xml"/><Relationship Id="rId2" Type="http://schemas.openxmlformats.org/officeDocument/2006/relationships/slideLayout" Target="../slideLayouts/slideLayout32.xml"/><Relationship Id="rId16" Type="http://schemas.openxmlformats.org/officeDocument/2006/relationships/tags" Target="../tags/tag6.xml"/><Relationship Id="rId20" Type="http://schemas.openxmlformats.org/officeDocument/2006/relationships/tags" Target="../tags/tag10.xml"/><Relationship Id="rId29" Type="http://schemas.openxmlformats.org/officeDocument/2006/relationships/image" Target="../media/image31.emf"/><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ags" Target="../tags/tag1.xml"/><Relationship Id="rId24" Type="http://schemas.openxmlformats.org/officeDocument/2006/relationships/tags" Target="../tags/tag14.xml"/><Relationship Id="rId5" Type="http://schemas.openxmlformats.org/officeDocument/2006/relationships/slideLayout" Target="../slideLayouts/slideLayout35.xml"/><Relationship Id="rId15" Type="http://schemas.openxmlformats.org/officeDocument/2006/relationships/tags" Target="../tags/tag5.xml"/><Relationship Id="rId23" Type="http://schemas.openxmlformats.org/officeDocument/2006/relationships/tags" Target="../tags/tag13.xml"/><Relationship Id="rId28" Type="http://schemas.openxmlformats.org/officeDocument/2006/relationships/oleObject" Target="../embeddings/oleObject1.bin"/><Relationship Id="rId10" Type="http://schemas.openxmlformats.org/officeDocument/2006/relationships/theme" Target="../theme/theme4.xml"/><Relationship Id="rId19" Type="http://schemas.openxmlformats.org/officeDocument/2006/relationships/tags" Target="../tags/tag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ags" Target="../tags/tag4.xml"/><Relationship Id="rId22" Type="http://schemas.openxmlformats.org/officeDocument/2006/relationships/tags" Target="../tags/tag12.xml"/><Relationship Id="rId27"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C38883A8-645F-B141-BCB7-17FB79377886}"/>
              </a:ext>
            </a:extLst>
          </p:cNvPr>
          <p:cNvSpPr>
            <a:spLocks noGrp="1"/>
          </p:cNvSpPr>
          <p:nvPr>
            <p:ph type="title"/>
          </p:nvPr>
        </p:nvSpPr>
        <p:spPr>
          <a:xfrm>
            <a:off x="838200" y="1852536"/>
            <a:ext cx="10515600" cy="140342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a:extLst>
              <a:ext uri="{FF2B5EF4-FFF2-40B4-BE49-F238E27FC236}">
                <a16:creationId xmlns:a16="http://schemas.microsoft.com/office/drawing/2014/main" id="{76B84318-6B25-814B-8485-6341B2C5026E}"/>
              </a:ext>
            </a:extLst>
          </p:cNvPr>
          <p:cNvSpPr>
            <a:spLocks noGrp="1"/>
          </p:cNvSpPr>
          <p:nvPr>
            <p:ph type="body" idx="1"/>
          </p:nvPr>
        </p:nvSpPr>
        <p:spPr>
          <a:xfrm>
            <a:off x="838200" y="3602038"/>
            <a:ext cx="10515600" cy="238683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Date Placeholder">
            <a:extLst>
              <a:ext uri="{FF2B5EF4-FFF2-40B4-BE49-F238E27FC236}">
                <a16:creationId xmlns:a16="http://schemas.microsoft.com/office/drawing/2014/main" id="{C1215FFB-FCCE-A341-826E-D642923291BE}"/>
              </a:ext>
            </a:extLst>
          </p:cNvPr>
          <p:cNvSpPr>
            <a:spLocks noGrp="1"/>
          </p:cNvSpPr>
          <p:nvPr>
            <p:ph type="dt" sz="half" idx="2"/>
          </p:nvPr>
        </p:nvSpPr>
        <p:spPr>
          <a:xfrm>
            <a:off x="838200" y="6492876"/>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2F4BB9EB-717D-0E43-9C3F-EBAB832B4F75}" type="datetime4">
              <a:rPr lang="en-AU" smtClean="0"/>
              <a:t>21 November 2024</a:t>
            </a:fld>
            <a:endParaRPr lang="en-US" dirty="0"/>
          </a:p>
        </p:txBody>
      </p:sp>
      <p:sp>
        <p:nvSpPr>
          <p:cNvPr id="5" name="Footer Placeholder">
            <a:extLst>
              <a:ext uri="{FF2B5EF4-FFF2-40B4-BE49-F238E27FC236}">
                <a16:creationId xmlns:a16="http://schemas.microsoft.com/office/drawing/2014/main" id="{C680ABB3-C4EE-804F-BBA6-7DDEDBBCF0E1}"/>
              </a:ext>
            </a:extLst>
          </p:cNvPr>
          <p:cNvSpPr>
            <a:spLocks noGrp="1"/>
          </p:cNvSpPr>
          <p:nvPr>
            <p:ph type="ftr" sz="quarter" idx="3"/>
          </p:nvPr>
        </p:nvSpPr>
        <p:spPr>
          <a:xfrm>
            <a:off x="4038600" y="6492876"/>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a:extLst>
              <a:ext uri="{FF2B5EF4-FFF2-40B4-BE49-F238E27FC236}">
                <a16:creationId xmlns:a16="http://schemas.microsoft.com/office/drawing/2014/main" id="{992874E3-8610-0D4D-A537-C23212045803}"/>
              </a:ext>
            </a:extLst>
          </p:cNvPr>
          <p:cNvSpPr>
            <a:spLocks noGrp="1"/>
          </p:cNvSpPr>
          <p:nvPr>
            <p:ph type="sldNum" sz="quarter" idx="4"/>
          </p:nvPr>
        </p:nvSpPr>
        <p:spPr>
          <a:xfrm>
            <a:off x="8610600" y="6492876"/>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2922085556"/>
      </p:ext>
    </p:extLst>
  </p:cSld>
  <p:clrMap bg1="lt1" tx1="dk1" bg2="lt2" tx2="dk2" accent1="accent1" accent2="accent2" accent3="accent3" accent4="accent4" accent5="accent5" accent6="accent6" hlink="hlink" folHlink="folHlink"/>
  <p:sldLayoutIdLst>
    <p:sldLayoutId id="2147483694" r:id="rId1"/>
    <p:sldLayoutId id="2147483735" r:id="rId2"/>
    <p:sldLayoutId id="2147483737" r:id="rId3"/>
    <p:sldLayoutId id="2147483760" r:id="rId4"/>
    <p:sldLayoutId id="2147483759" r:id="rId5"/>
    <p:sldLayoutId id="2147483734" r:id="rId6"/>
    <p:sldLayoutId id="2147483761" r:id="rId7"/>
    <p:sldLayoutId id="2147483786" r:id="rId8"/>
  </p:sldLayoutIdLst>
  <p:hf hdr="0" ftr="0"/>
  <p:txStyles>
    <p:title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1" kern="1200">
          <a:solidFill>
            <a:schemeClr val="bg1"/>
          </a:solidFill>
          <a:latin typeface="Arial" panose="020B0604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C38883A8-645F-B141-BCB7-17FB79377886}"/>
              </a:ext>
            </a:extLst>
          </p:cNvPr>
          <p:cNvSpPr>
            <a:spLocks noGrp="1"/>
          </p:cNvSpPr>
          <p:nvPr>
            <p:ph type="title"/>
          </p:nvPr>
        </p:nvSpPr>
        <p:spPr>
          <a:xfrm>
            <a:off x="838200" y="2035864"/>
            <a:ext cx="10515600" cy="1245497"/>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a:extLst>
              <a:ext uri="{FF2B5EF4-FFF2-40B4-BE49-F238E27FC236}">
                <a16:creationId xmlns:a16="http://schemas.microsoft.com/office/drawing/2014/main" id="{76B84318-6B25-814B-8485-6341B2C5026E}"/>
              </a:ext>
            </a:extLst>
          </p:cNvPr>
          <p:cNvSpPr>
            <a:spLocks noGrp="1"/>
          </p:cNvSpPr>
          <p:nvPr>
            <p:ph type="body" idx="1"/>
          </p:nvPr>
        </p:nvSpPr>
        <p:spPr>
          <a:xfrm>
            <a:off x="838200" y="3602038"/>
            <a:ext cx="10515600" cy="238683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Date Placeholder">
            <a:extLst>
              <a:ext uri="{FF2B5EF4-FFF2-40B4-BE49-F238E27FC236}">
                <a16:creationId xmlns:a16="http://schemas.microsoft.com/office/drawing/2014/main" id="{C1215FFB-FCCE-A341-826E-D642923291BE}"/>
              </a:ext>
            </a:extLst>
          </p:cNvPr>
          <p:cNvSpPr>
            <a:spLocks noGrp="1"/>
          </p:cNvSpPr>
          <p:nvPr>
            <p:ph type="dt" sz="half" idx="2"/>
          </p:nvPr>
        </p:nvSpPr>
        <p:spPr>
          <a:xfrm>
            <a:off x="838200" y="6492876"/>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E94629BC-EEF0-F448-828B-50584A2C21DE}" type="datetime4">
              <a:rPr lang="en-AU" smtClean="0"/>
              <a:t>21 November 2024</a:t>
            </a:fld>
            <a:endParaRPr lang="en-US" dirty="0"/>
          </a:p>
        </p:txBody>
      </p:sp>
      <p:sp>
        <p:nvSpPr>
          <p:cNvPr id="5" name="Footer Placeholder">
            <a:extLst>
              <a:ext uri="{FF2B5EF4-FFF2-40B4-BE49-F238E27FC236}">
                <a16:creationId xmlns:a16="http://schemas.microsoft.com/office/drawing/2014/main" id="{C680ABB3-C4EE-804F-BBA6-7DDEDBBCF0E1}"/>
              </a:ext>
            </a:extLst>
          </p:cNvPr>
          <p:cNvSpPr>
            <a:spLocks noGrp="1"/>
          </p:cNvSpPr>
          <p:nvPr>
            <p:ph type="ftr" sz="quarter" idx="3"/>
          </p:nvPr>
        </p:nvSpPr>
        <p:spPr>
          <a:xfrm>
            <a:off x="4038600" y="6492876"/>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a:extLst>
              <a:ext uri="{FF2B5EF4-FFF2-40B4-BE49-F238E27FC236}">
                <a16:creationId xmlns:a16="http://schemas.microsoft.com/office/drawing/2014/main" id="{992874E3-8610-0D4D-A537-C23212045803}"/>
              </a:ext>
            </a:extLst>
          </p:cNvPr>
          <p:cNvSpPr>
            <a:spLocks noGrp="1"/>
          </p:cNvSpPr>
          <p:nvPr>
            <p:ph type="sldNum" sz="quarter" idx="4"/>
          </p:nvPr>
        </p:nvSpPr>
        <p:spPr>
          <a:xfrm>
            <a:off x="8610600" y="6492876"/>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2518990059"/>
      </p:ext>
    </p:extLst>
  </p:cSld>
  <p:clrMap bg1="lt1" tx1="dk1" bg2="lt2" tx2="dk2" accent1="accent1" accent2="accent2" accent3="accent3" accent4="accent4" accent5="accent5" accent6="accent6" hlink="hlink" folHlink="folHlink"/>
  <p:sldLayoutIdLst>
    <p:sldLayoutId id="2147483758" r:id="rId1"/>
    <p:sldLayoutId id="2147483740" r:id="rId2"/>
    <p:sldLayoutId id="2147483741" r:id="rId3"/>
    <p:sldLayoutId id="2147483742" r:id="rId4"/>
    <p:sldLayoutId id="2147483739" r:id="rId5"/>
    <p:sldLayoutId id="2147483747" r:id="rId6"/>
    <p:sldLayoutId id="2147483748" r:id="rId7"/>
    <p:sldLayoutId id="2147483763" r:id="rId8"/>
    <p:sldLayoutId id="2147483755" r:id="rId9"/>
    <p:sldLayoutId id="2147483756" r:id="rId10"/>
    <p:sldLayoutId id="2147483757" r:id="rId11"/>
  </p:sldLayoutIdLst>
  <p:hf hdr="0" ftr="0"/>
  <p:txStyles>
    <p:title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1" kern="1200">
          <a:solidFill>
            <a:schemeClr val="tx1"/>
          </a:solidFill>
          <a:latin typeface="Arial" panose="020B0604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C38883A8-645F-B141-BCB7-17FB79377886}"/>
              </a:ext>
            </a:extLst>
          </p:cNvPr>
          <p:cNvSpPr>
            <a:spLocks noGrp="1"/>
          </p:cNvSpPr>
          <p:nvPr>
            <p:ph type="title"/>
          </p:nvPr>
        </p:nvSpPr>
        <p:spPr>
          <a:xfrm>
            <a:off x="838200" y="2035864"/>
            <a:ext cx="10515600" cy="1245497"/>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a:extLst>
              <a:ext uri="{FF2B5EF4-FFF2-40B4-BE49-F238E27FC236}">
                <a16:creationId xmlns:a16="http://schemas.microsoft.com/office/drawing/2014/main" id="{76B84318-6B25-814B-8485-6341B2C5026E}"/>
              </a:ext>
            </a:extLst>
          </p:cNvPr>
          <p:cNvSpPr>
            <a:spLocks noGrp="1"/>
          </p:cNvSpPr>
          <p:nvPr>
            <p:ph type="body" idx="1"/>
          </p:nvPr>
        </p:nvSpPr>
        <p:spPr>
          <a:xfrm>
            <a:off x="838200" y="3602038"/>
            <a:ext cx="10515600" cy="238683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Date Placeholder">
            <a:extLst>
              <a:ext uri="{FF2B5EF4-FFF2-40B4-BE49-F238E27FC236}">
                <a16:creationId xmlns:a16="http://schemas.microsoft.com/office/drawing/2014/main" id="{C1215FFB-FCCE-A341-826E-D642923291BE}"/>
              </a:ext>
            </a:extLst>
          </p:cNvPr>
          <p:cNvSpPr>
            <a:spLocks noGrp="1"/>
          </p:cNvSpPr>
          <p:nvPr>
            <p:ph type="dt" sz="half" idx="2"/>
          </p:nvPr>
        </p:nvSpPr>
        <p:spPr>
          <a:xfrm>
            <a:off x="838200" y="6492876"/>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E94629BC-EEF0-F448-828B-50584A2C21DE}" type="datetime4">
              <a:rPr lang="en-AU" smtClean="0"/>
              <a:t>21 November 2024</a:t>
            </a:fld>
            <a:endParaRPr lang="en-US" dirty="0"/>
          </a:p>
        </p:txBody>
      </p:sp>
      <p:sp>
        <p:nvSpPr>
          <p:cNvPr id="5" name="Footer Placeholder">
            <a:extLst>
              <a:ext uri="{FF2B5EF4-FFF2-40B4-BE49-F238E27FC236}">
                <a16:creationId xmlns:a16="http://schemas.microsoft.com/office/drawing/2014/main" id="{C680ABB3-C4EE-804F-BBA6-7DDEDBBCF0E1}"/>
              </a:ext>
            </a:extLst>
          </p:cNvPr>
          <p:cNvSpPr>
            <a:spLocks noGrp="1"/>
          </p:cNvSpPr>
          <p:nvPr>
            <p:ph type="ftr" sz="quarter" idx="3"/>
          </p:nvPr>
        </p:nvSpPr>
        <p:spPr>
          <a:xfrm>
            <a:off x="4038600" y="6492876"/>
            <a:ext cx="4114800" cy="365125"/>
          </a:xfrm>
          <a:prstGeom prst="rect">
            <a:avLst/>
          </a:prstGeom>
        </p:spPr>
        <p:txBody>
          <a:bodyPr vert="horz" lIns="91440" tIns="45720" rIns="91440" bIns="45720" rtlCol="0" anchor="ctr"/>
          <a:lstStyle>
            <a:lvl1pPr algn="ctr">
              <a:defRPr sz="1200" b="1" i="0" u="none">
                <a:solidFill>
                  <a:srgbClr val="FF0000"/>
                </a:solidFill>
                <a:latin typeface="Arial" panose="020B0604020202020204" pitchFamily="34" charset="0"/>
              </a:defRPr>
            </a:lvl1pPr>
          </a:lstStyle>
          <a:p>
            <a:endParaRPr lang="en-US" dirty="0"/>
          </a:p>
        </p:txBody>
      </p:sp>
      <p:sp>
        <p:nvSpPr>
          <p:cNvPr id="6" name="Slide Number Placeholder">
            <a:extLst>
              <a:ext uri="{FF2B5EF4-FFF2-40B4-BE49-F238E27FC236}">
                <a16:creationId xmlns:a16="http://schemas.microsoft.com/office/drawing/2014/main" id="{992874E3-8610-0D4D-A537-C23212045803}"/>
              </a:ext>
            </a:extLst>
          </p:cNvPr>
          <p:cNvSpPr>
            <a:spLocks noGrp="1"/>
          </p:cNvSpPr>
          <p:nvPr>
            <p:ph type="sldNum" sz="quarter" idx="4"/>
          </p:nvPr>
        </p:nvSpPr>
        <p:spPr>
          <a:xfrm>
            <a:off x="8610600" y="6492876"/>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6CAB2880-EB56-964E-BAB5-6BEE7F2478A4}" type="slidenum">
              <a:rPr lang="en-US" smtClean="0"/>
              <a:pPr/>
              <a:t>‹#›</a:t>
            </a:fld>
            <a:endParaRPr lang="en-US" dirty="0"/>
          </a:p>
        </p:txBody>
      </p:sp>
      <p:sp>
        <p:nvSpPr>
          <p:cNvPr id="7" name="JS SlideHeader"/>
          <p:cNvSpPr txBox="1"/>
          <p:nvPr userDrawn="1"/>
        </p:nvSpPr>
        <p:spPr>
          <a:xfrm>
            <a:off x="1219200" y="63500"/>
            <a:ext cx="9753600" cy="276999"/>
          </a:xfrm>
          <a:prstGeom prst="rect">
            <a:avLst/>
          </a:prstGeom>
          <a:noFill/>
        </p:spPr>
        <p:txBody>
          <a:bodyPr vert="horz" rtlCol="0">
            <a:spAutoFit/>
          </a:bodyPr>
          <a:lstStyle/>
          <a:p>
            <a:pPr algn="ctr"/>
            <a:endParaRPr lang="en-AU" sz="1200" b="1" i="0" u="none" dirty="0">
              <a:solidFill>
                <a:srgbClr val="FF0000"/>
              </a:solidFill>
              <a:latin typeface="Arial" panose="020B0604020202020204" pitchFamily="34" charset="0"/>
            </a:endParaRPr>
          </a:p>
        </p:txBody>
      </p:sp>
    </p:spTree>
    <p:extLst>
      <p:ext uri="{BB962C8B-B14F-4D97-AF65-F5344CB8AC3E}">
        <p14:creationId xmlns:p14="http://schemas.microsoft.com/office/powerpoint/2010/main" val="202809644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ftr="0"/>
  <p:txStyles>
    <p:title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1" kern="1200">
          <a:solidFill>
            <a:schemeClr val="tx1"/>
          </a:solidFill>
          <a:latin typeface="Arial" panose="020B0604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92887898"/>
              </p:ext>
            </p:extLst>
          </p:nvPr>
        </p:nvGraphicFramePr>
        <p:xfrm>
          <a:off x="6" y="1"/>
          <a:ext cx="215978" cy="161974"/>
        </p:xfrm>
        <a:graphic>
          <a:graphicData uri="http://schemas.openxmlformats.org/presentationml/2006/ole">
            <mc:AlternateContent xmlns:mc="http://schemas.openxmlformats.org/markup-compatibility/2006">
              <mc:Choice xmlns:v="urn:schemas-microsoft-com:vml" Requires="v">
                <p:oleObj name="think-cell Slide" r:id="rId28" imgW="270" imgH="270" progId="TCLayout.ActiveDocument.1">
                  <p:embed/>
                </p:oleObj>
              </mc:Choice>
              <mc:Fallback>
                <p:oleObj name="think-cell Slide" r:id="rId28" imgW="270" imgH="270" progId="TCLayout.ActiveDocument.1">
                  <p:embed/>
                  <p:pic>
                    <p:nvPicPr>
                      <p:cNvPr id="2" name="Object 1" hidden="1"/>
                      <p:cNvPicPr/>
                      <p:nvPr/>
                    </p:nvPicPr>
                    <p:blipFill>
                      <a:blip r:embed="rId29"/>
                      <a:stretch>
                        <a:fillRect/>
                      </a:stretch>
                    </p:blipFill>
                    <p:spPr>
                      <a:xfrm>
                        <a:off x="6" y="1"/>
                        <a:ext cx="215978" cy="161974"/>
                      </a:xfrm>
                      <a:prstGeom prst="rect">
                        <a:avLst/>
                      </a:prstGeom>
                    </p:spPr>
                  </p:pic>
                </p:oleObj>
              </mc:Fallback>
            </mc:AlternateContent>
          </a:graphicData>
        </a:graphic>
      </p:graphicFrame>
      <p:sp>
        <p:nvSpPr>
          <p:cNvPr id="6" name="Rectangle 5" hidden="1"/>
          <p:cNvSpPr/>
          <p:nvPr>
            <p:custDataLst>
              <p:tags r:id="rId12"/>
            </p:custDataLst>
          </p:nvPr>
        </p:nvSpPr>
        <p:spPr bwMode="auto">
          <a:xfrm>
            <a:off x="6" y="1"/>
            <a:ext cx="215978"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699169" rtl="0" eaLnBrk="1" fontAlgn="base" latinLnBrk="0" hangingPunct="1">
              <a:lnSpc>
                <a:spcPct val="100000"/>
              </a:lnSpc>
              <a:spcBef>
                <a:spcPct val="0"/>
              </a:spcBef>
              <a:spcAft>
                <a:spcPct val="0"/>
              </a:spcAft>
              <a:buClrTx/>
              <a:buSzTx/>
              <a:buFontTx/>
              <a:buNone/>
              <a:tabLst/>
              <a:defRPr/>
            </a:pPr>
            <a:endParaRPr kumimoji="0" lang="en-AU" sz="1529" b="0" i="0" u="none" strike="noStrike" kern="1200" cap="none" spc="0" normalizeH="0" baseline="0" noProof="0" dirty="0">
              <a:ln>
                <a:noFill/>
              </a:ln>
              <a:solidFill>
                <a:srgbClr val="000000"/>
              </a:solidFill>
              <a:effectLst/>
              <a:uLnTx/>
              <a:uFillTx/>
              <a:latin typeface="Arial" panose="020B0604020202020204" pitchFamily="34" charset="0"/>
              <a:ea typeface="+mj-ea"/>
              <a:cs typeface="+mj-cs"/>
              <a:sym typeface="Arial" panose="020B0604020202020204" pitchFamily="34" charset="0"/>
            </a:endParaRPr>
          </a:p>
        </p:txBody>
      </p:sp>
      <p:sp>
        <p:nvSpPr>
          <p:cNvPr id="1034" name="Working Draft" hidden="1"/>
          <p:cNvSpPr txBox="1">
            <a:spLocks noChangeArrowheads="1"/>
          </p:cNvSpPr>
          <p:nvPr/>
        </p:nvSpPr>
        <p:spPr bwMode="auto">
          <a:xfrm rot="5400000">
            <a:off x="11299487" y="1991891"/>
            <a:ext cx="1594988" cy="7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l" defTabSz="699169" rtl="0" eaLnBrk="1" fontAlgn="base" latinLnBrk="0" hangingPunct="1">
              <a:lnSpc>
                <a:spcPct val="100000"/>
              </a:lnSpc>
              <a:spcBef>
                <a:spcPct val="0"/>
              </a:spcBef>
              <a:spcAft>
                <a:spcPct val="0"/>
              </a:spcAft>
              <a:buClrTx/>
              <a:buSzTx/>
              <a:buFontTx/>
              <a:buNone/>
              <a:tabLst/>
              <a:defRPr lang="x-none"/>
            </a:pPr>
            <a:r>
              <a:rPr kumimoji="0" lang="en-AU" sz="458" b="0" i="0" u="none" strike="noStrike" kern="1200" cap="none" spc="0" normalizeH="0" baseline="0" noProof="0" dirty="0">
                <a:ln>
                  <a:noFill/>
                </a:ln>
                <a:solidFill>
                  <a:srgbClr val="808080"/>
                </a:solidFill>
                <a:effectLst/>
                <a:uLnTx/>
                <a:uFillTx/>
                <a:latin typeface="Arial"/>
                <a:ea typeface="+mn-ea"/>
                <a:cs typeface="+mn-cs"/>
              </a:rPr>
              <a:t>Last Modified 4/29/2021 1:07 PM AUS Eastern Standard Time</a:t>
            </a:r>
          </a:p>
        </p:txBody>
      </p:sp>
      <p:sp>
        <p:nvSpPr>
          <p:cNvPr id="1035" name="Printed" hidden="1"/>
          <p:cNvSpPr txBox="1">
            <a:spLocks noChangeArrowheads="1"/>
          </p:cNvSpPr>
          <p:nvPr/>
        </p:nvSpPr>
        <p:spPr bwMode="auto">
          <a:xfrm rot="5400000">
            <a:off x="11380436" y="4209875"/>
            <a:ext cx="1433085" cy="7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l" defTabSz="699169" rtl="0" eaLnBrk="1" fontAlgn="base" latinLnBrk="0" hangingPunct="1">
              <a:lnSpc>
                <a:spcPct val="100000"/>
              </a:lnSpc>
              <a:spcBef>
                <a:spcPct val="0"/>
              </a:spcBef>
              <a:spcAft>
                <a:spcPct val="0"/>
              </a:spcAft>
              <a:buClrTx/>
              <a:buSzTx/>
              <a:buFontTx/>
              <a:buNone/>
              <a:tabLst/>
              <a:defRPr lang="x-none"/>
            </a:pPr>
            <a:r>
              <a:rPr kumimoji="0" lang="en-AU" sz="458" b="0" i="0" u="none" strike="noStrike" kern="1200" cap="none" spc="0" normalizeH="0" baseline="0" noProof="0" dirty="0">
                <a:ln>
                  <a:noFill/>
                </a:ln>
                <a:solidFill>
                  <a:srgbClr val="808080"/>
                </a:solidFill>
                <a:effectLst/>
                <a:uLnTx/>
                <a:uFillTx/>
                <a:latin typeface="Arial"/>
                <a:ea typeface="+mn-ea"/>
                <a:cs typeface="+mn-cs"/>
              </a:rPr>
              <a:t>Printed 2/23/2021 4:23 PM AUS Eastern Standard Time</a:t>
            </a:r>
          </a:p>
        </p:txBody>
      </p:sp>
      <p:sp>
        <p:nvSpPr>
          <p:cNvPr id="19" name="Title Placeholder 2"/>
          <p:cNvSpPr>
            <a:spLocks noGrp="1" noChangeArrowheads="1"/>
          </p:cNvSpPr>
          <p:nvPr>
            <p:ph type="title"/>
          </p:nvPr>
        </p:nvSpPr>
        <p:spPr bwMode="auto">
          <a:xfrm>
            <a:off x="161991" y="234864"/>
            <a:ext cx="10388028" cy="235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AU"/>
              <a:t>Click to edit Master title style</a:t>
            </a:r>
            <a:endParaRPr lang="en-AU" noProof="0"/>
          </a:p>
        </p:txBody>
      </p:sp>
      <p:sp>
        <p:nvSpPr>
          <p:cNvPr id="10" name="1. On-page tracker" hidden="1"/>
          <p:cNvSpPr>
            <a:spLocks noChangeArrowheads="1"/>
          </p:cNvSpPr>
          <p:nvPr/>
        </p:nvSpPr>
        <p:spPr bwMode="auto">
          <a:xfrm>
            <a:off x="161993" y="77321"/>
            <a:ext cx="37510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99169" rtl="0" eaLnBrk="1" fontAlgn="base" latinLnBrk="0" hangingPunct="1">
              <a:lnSpc>
                <a:spcPct val="100000"/>
              </a:lnSpc>
              <a:spcBef>
                <a:spcPct val="0"/>
              </a:spcBef>
              <a:spcAft>
                <a:spcPct val="0"/>
              </a:spcAft>
              <a:buClrTx/>
              <a:buSzTx/>
              <a:buFontTx/>
              <a:buNone/>
              <a:tabLst/>
              <a:defRPr/>
            </a:pPr>
            <a:r>
              <a:rPr kumimoji="0" lang="en-AU" sz="612" b="0" i="0" u="none" strike="noStrike" kern="1200" cap="all" spc="0" normalizeH="0" baseline="0" noProof="0" dirty="0">
                <a:ln>
                  <a:noFill/>
                </a:ln>
                <a:solidFill>
                  <a:srgbClr val="808080"/>
                </a:solidFill>
                <a:effectLst/>
                <a:uLnTx/>
                <a:uFillTx/>
                <a:latin typeface="Arial"/>
                <a:ea typeface="+mn-ea"/>
                <a:cs typeface="+mn-cs"/>
              </a:rPr>
              <a:t>TRACKER</a:t>
            </a:r>
          </a:p>
        </p:txBody>
      </p:sp>
      <p:sp>
        <p:nvSpPr>
          <p:cNvPr id="11" name="3. Unit of measure" hidden="1"/>
          <p:cNvSpPr txBox="1">
            <a:spLocks noChangeArrowheads="1"/>
          </p:cNvSpPr>
          <p:nvPr/>
        </p:nvSpPr>
        <p:spPr bwMode="auto">
          <a:xfrm>
            <a:off x="161992" y="566153"/>
            <a:ext cx="11725484"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0" marR="0" lvl="0" indent="0" algn="l" defTabSz="684603" rtl="0" eaLnBrk="1" fontAlgn="base" latinLnBrk="0" hangingPunct="1">
              <a:lnSpc>
                <a:spcPct val="100000"/>
              </a:lnSpc>
              <a:spcBef>
                <a:spcPct val="0"/>
              </a:spcBef>
              <a:spcAft>
                <a:spcPct val="0"/>
              </a:spcAft>
              <a:buClrTx/>
              <a:buSzTx/>
              <a:buFontTx/>
              <a:buNone/>
              <a:tabLst/>
              <a:defRPr lang="x-none"/>
            </a:pPr>
            <a:r>
              <a:rPr kumimoji="0" lang="en-AU" sz="1224" b="0" i="0" u="none" strike="noStrike" kern="1200" cap="none" spc="0" normalizeH="0" baseline="0" noProof="0" dirty="0">
                <a:ln>
                  <a:noFill/>
                </a:ln>
                <a:solidFill>
                  <a:srgbClr val="808080"/>
                </a:solidFill>
                <a:effectLst/>
                <a:uLnTx/>
                <a:uFillTx/>
                <a:latin typeface="Arial"/>
                <a:ea typeface="+mn-ea"/>
                <a:cs typeface="+mn-cs"/>
              </a:rPr>
              <a:t>Unit of measure</a:t>
            </a:r>
          </a:p>
        </p:txBody>
      </p:sp>
      <p:grpSp>
        <p:nvGrpSpPr>
          <p:cNvPr id="4" name="Slide Elements" hidden="1"/>
          <p:cNvGrpSpPr/>
          <p:nvPr/>
        </p:nvGrpSpPr>
        <p:grpSpPr bwMode="ltGray">
          <a:xfrm>
            <a:off x="433050" y="6302633"/>
            <a:ext cx="11313343" cy="352764"/>
            <a:chOff x="318297" y="6529840"/>
            <a:chExt cx="8315602" cy="345742"/>
          </a:xfrm>
        </p:grpSpPr>
        <p:sp>
          <p:nvSpPr>
            <p:cNvPr id="13" name="4. Footnote"/>
            <p:cNvSpPr txBox="1">
              <a:spLocks noChangeArrowheads="1"/>
            </p:cNvSpPr>
            <p:nvPr/>
          </p:nvSpPr>
          <p:spPr bwMode="ltGray">
            <a:xfrm>
              <a:off x="318297" y="6529840"/>
              <a:ext cx="8315602" cy="9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64334" marR="0" lvl="0" indent="-64334" algn="l" defTabSz="684603" rtl="0" eaLnBrk="1" fontAlgn="base" latinLnBrk="0" hangingPunct="1">
                <a:lnSpc>
                  <a:spcPct val="100000"/>
                </a:lnSpc>
                <a:spcBef>
                  <a:spcPct val="0"/>
                </a:spcBef>
                <a:spcAft>
                  <a:spcPct val="0"/>
                </a:spcAft>
                <a:buClrTx/>
                <a:buSzTx/>
                <a:buFontTx/>
                <a:buNone/>
                <a:tabLst/>
                <a:defRPr lang="x-none"/>
              </a:pPr>
              <a:r>
                <a:rPr kumimoji="0" lang="en-AU" sz="612" b="0" i="0" u="none" strike="noStrike" kern="1200" cap="none" spc="0" normalizeH="0" baseline="0" noProof="0" dirty="0">
                  <a:ln>
                    <a:noFill/>
                  </a:ln>
                  <a:solidFill>
                    <a:srgbClr val="000000"/>
                  </a:solidFill>
                  <a:effectLst/>
                  <a:uLnTx/>
                  <a:uFillTx/>
                  <a:latin typeface="Arial"/>
                  <a:ea typeface="+mn-ea"/>
                  <a:cs typeface="+mn-cs"/>
                </a:rPr>
                <a:t>1 Footnote</a:t>
              </a:r>
            </a:p>
          </p:txBody>
        </p:sp>
        <p:sp>
          <p:nvSpPr>
            <p:cNvPr id="14" name="5. Source"/>
            <p:cNvSpPr>
              <a:spLocks noChangeArrowheads="1"/>
            </p:cNvSpPr>
            <p:nvPr/>
          </p:nvSpPr>
          <p:spPr bwMode="ltGray">
            <a:xfrm>
              <a:off x="318441" y="6783264"/>
              <a:ext cx="7985797" cy="9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marL="399352" marR="0" lvl="0" indent="-399352" algn="l" defTabSz="698502" rtl="0" eaLnBrk="1" fontAlgn="base" latinLnBrk="0" hangingPunct="1">
                <a:lnSpc>
                  <a:spcPct val="100000"/>
                </a:lnSpc>
                <a:spcBef>
                  <a:spcPct val="0"/>
                </a:spcBef>
                <a:spcAft>
                  <a:spcPct val="0"/>
                </a:spcAft>
                <a:buClrTx/>
                <a:buSzTx/>
                <a:buFontTx/>
                <a:buNone/>
                <a:tabLst/>
                <a:defRPr/>
              </a:pPr>
              <a:r>
                <a:rPr kumimoji="0" lang="en-AU" sz="612" b="0" i="0" u="none" strike="noStrike" kern="1200" cap="none" spc="0" normalizeH="0" baseline="0" noProof="0" dirty="0">
                  <a:ln>
                    <a:noFill/>
                  </a:ln>
                  <a:solidFill>
                    <a:srgbClr val="FFFFFF"/>
                  </a:solidFill>
                  <a:effectLst/>
                  <a:uLnTx/>
                  <a:uFillTx/>
                  <a:latin typeface="Arial"/>
                  <a:ea typeface="+mn-ea"/>
                  <a:cs typeface="+mn-cs"/>
                </a:rPr>
                <a:t>SOURCE : Source</a:t>
              </a:r>
            </a:p>
          </p:txBody>
        </p:sp>
      </p:grpSp>
      <p:sp>
        <p:nvSpPr>
          <p:cNvPr id="3" name="Text Placeholder 2"/>
          <p:cNvSpPr>
            <a:spLocks noGrp="1"/>
          </p:cNvSpPr>
          <p:nvPr>
            <p:ph type="body" idx="1"/>
          </p:nvPr>
        </p:nvSpPr>
        <p:spPr bwMode="auto">
          <a:xfrm>
            <a:off x="1976212" y="1991025"/>
            <a:ext cx="5853023" cy="1305037"/>
          </a:xfrm>
          <a:prstGeom prst="rect">
            <a:avLst/>
          </a:prstGeom>
        </p:spPr>
        <p:txBody>
          <a:bodyPr vert="horz" lIns="0" tIns="0" rIns="0" bIns="0" rtlCol="0">
            <a:spAutoFit/>
          </a:bodyPr>
          <a:lstStyle/>
          <a:p>
            <a:pPr lvl="0" latinLnBrk="0"/>
            <a:r>
              <a:rPr lang="en-AU"/>
              <a:t>Click to edit Master text styles</a:t>
            </a:r>
          </a:p>
          <a:p>
            <a:pPr marL="147879" marR="0" lvl="1" indent="-147879" algn="l" defTabSz="500281" rtl="0" eaLnBrk="1" fontAlgn="base" latinLnBrk="0" hangingPunct="1">
              <a:lnSpc>
                <a:spcPct val="95000"/>
              </a:lnSpc>
              <a:spcBef>
                <a:spcPts val="247"/>
              </a:spcBef>
              <a:spcAft>
                <a:spcPts val="218"/>
              </a:spcAft>
              <a:buClr>
                <a:srgbClr val="6A2875"/>
              </a:buClr>
              <a:buSzPct val="85000"/>
              <a:buFont typeface="Arial" charset="0"/>
              <a:buChar char="▪"/>
              <a:tabLst/>
              <a:defRPr/>
            </a:pPr>
            <a:r>
              <a:rPr kumimoji="0" lang="en-US" sz="1247" b="0" i="0" u="none" strike="noStrike" kern="0" cap="none" spc="0" normalizeH="0" baseline="0" noProof="0">
                <a:ln>
                  <a:noFill/>
                </a:ln>
                <a:solidFill>
                  <a:srgbClr val="333E48"/>
                </a:solidFill>
                <a:effectLst/>
                <a:uLnTx/>
                <a:uFillTx/>
                <a:latin typeface="+mn-lt"/>
                <a:cs typeface="Arial"/>
              </a:rPr>
              <a:t>xx.</a:t>
            </a:r>
          </a:p>
          <a:p>
            <a:pPr marL="221742" marR="0" lvl="2" indent="-147879" algn="l" defTabSz="500281" rtl="0" eaLnBrk="1" fontAlgn="base" latinLnBrk="0" hangingPunct="1">
              <a:lnSpc>
                <a:spcPct val="95000"/>
              </a:lnSpc>
              <a:spcBef>
                <a:spcPts val="247"/>
              </a:spcBef>
              <a:spcAft>
                <a:spcPts val="218"/>
              </a:spcAft>
              <a:buClr>
                <a:srgbClr val="6A2875"/>
              </a:buClr>
              <a:buSzPct val="85000"/>
              <a:buFont typeface="Arial" charset="0"/>
              <a:buChar char="–"/>
              <a:tabLst/>
              <a:defRPr/>
            </a:pPr>
            <a:r>
              <a:rPr kumimoji="0" lang="en-AU" sz="1247" b="0" i="0" u="none" strike="noStrike" kern="0" cap="none" spc="0" normalizeH="0" baseline="0" noProof="0">
                <a:ln>
                  <a:noFill/>
                </a:ln>
                <a:solidFill>
                  <a:srgbClr val="333E48"/>
                </a:solidFill>
                <a:effectLst/>
                <a:uLnTx/>
                <a:uFillTx/>
                <a:latin typeface="+mn-lt"/>
                <a:cs typeface="Arial"/>
              </a:rPr>
              <a:t>xx. </a:t>
            </a:r>
          </a:p>
          <a:p>
            <a:pPr marL="221742" marR="0" lvl="2" indent="-147879" algn="l" defTabSz="500281" rtl="0" eaLnBrk="1" fontAlgn="base" latinLnBrk="0" hangingPunct="1">
              <a:lnSpc>
                <a:spcPct val="95000"/>
              </a:lnSpc>
              <a:spcBef>
                <a:spcPts val="247"/>
              </a:spcBef>
              <a:spcAft>
                <a:spcPts val="218"/>
              </a:spcAft>
              <a:buClr>
                <a:srgbClr val="6A2875"/>
              </a:buClr>
              <a:buSzPct val="85000"/>
              <a:buFont typeface="Arial" charset="0"/>
              <a:buChar char="–"/>
              <a:tabLst/>
              <a:defRPr/>
            </a:pPr>
            <a:r>
              <a:rPr kumimoji="0" lang="en-AU" sz="1247" b="0" i="0" u="none" strike="noStrike" kern="0" cap="none" spc="0" normalizeH="0" baseline="0" noProof="0">
                <a:ln>
                  <a:noFill/>
                </a:ln>
                <a:solidFill>
                  <a:srgbClr val="333E48"/>
                </a:solidFill>
                <a:effectLst/>
                <a:uLnTx/>
                <a:uFillTx/>
                <a:latin typeface="+mn-lt"/>
                <a:cs typeface="Arial"/>
              </a:rPr>
              <a:t>xx. </a:t>
            </a:r>
          </a:p>
          <a:p>
            <a:pPr marL="147879" marR="0" lvl="1" indent="-147879" algn="l" defTabSz="500281" rtl="0" eaLnBrk="1" fontAlgn="base" latinLnBrk="0" hangingPunct="1">
              <a:lnSpc>
                <a:spcPct val="95000"/>
              </a:lnSpc>
              <a:spcBef>
                <a:spcPts val="247"/>
              </a:spcBef>
              <a:spcAft>
                <a:spcPts val="218"/>
              </a:spcAft>
              <a:buClr>
                <a:srgbClr val="6A2875"/>
              </a:buClr>
              <a:buSzPct val="85000"/>
              <a:buFont typeface="Arial" charset="0"/>
              <a:buChar char="▪"/>
              <a:tabLst/>
              <a:defRPr/>
            </a:pPr>
            <a:r>
              <a:rPr kumimoji="0" lang="en-US" sz="1247" b="0" i="0" u="none" strike="noStrike" kern="0" cap="none" spc="0" normalizeH="0" baseline="0" noProof="0">
                <a:ln>
                  <a:noFill/>
                </a:ln>
                <a:solidFill>
                  <a:srgbClr val="333E48"/>
                </a:solidFill>
                <a:effectLst/>
                <a:uLnTx/>
                <a:uFillTx/>
                <a:latin typeface="+mn-lt"/>
                <a:cs typeface="Arial"/>
              </a:rPr>
              <a:t>xx.</a:t>
            </a:r>
          </a:p>
          <a:p>
            <a:pPr marL="221491" marR="0" lvl="2" indent="-147879" algn="l" defTabSz="500281" rtl="0" eaLnBrk="1" fontAlgn="base" latinLnBrk="0" hangingPunct="1">
              <a:lnSpc>
                <a:spcPct val="95000"/>
              </a:lnSpc>
              <a:spcBef>
                <a:spcPct val="0"/>
              </a:spcBef>
              <a:spcAft>
                <a:spcPts val="218"/>
              </a:spcAft>
              <a:buClr>
                <a:srgbClr val="6A2875"/>
              </a:buClr>
              <a:buSzPct val="85000"/>
              <a:buFont typeface="Arial" charset="0"/>
              <a:buChar char="–"/>
              <a:tabLst/>
              <a:defRPr/>
            </a:pPr>
            <a:r>
              <a:rPr kumimoji="0" lang="en-US" sz="1247" b="0" i="0" u="none" strike="noStrike" kern="0" cap="none" spc="0" normalizeH="0" baseline="0" noProof="0">
                <a:ln>
                  <a:noFill/>
                </a:ln>
                <a:solidFill>
                  <a:srgbClr val="333E48"/>
                </a:solidFill>
                <a:effectLst/>
                <a:uLnTx/>
                <a:uFillTx/>
                <a:latin typeface="+mn-lt"/>
                <a:cs typeface="Arial"/>
              </a:rPr>
              <a:t>Xx. </a:t>
            </a:r>
          </a:p>
        </p:txBody>
      </p:sp>
      <p:grpSp>
        <p:nvGrpSpPr>
          <p:cNvPr id="15" name="ACET" hidden="1"/>
          <p:cNvGrpSpPr>
            <a:grpSpLocks/>
          </p:cNvGrpSpPr>
          <p:nvPr/>
        </p:nvGrpSpPr>
        <p:grpSpPr bwMode="auto">
          <a:xfrm>
            <a:off x="1976215" y="1406414"/>
            <a:ext cx="5801190" cy="395218"/>
            <a:chOff x="915" y="786"/>
            <a:chExt cx="2686" cy="244"/>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86"/>
              <a:ext cx="2686" cy="244"/>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699169" rtl="0" eaLnBrk="1" fontAlgn="base" latinLnBrk="0" hangingPunct="1">
                <a:lnSpc>
                  <a:spcPct val="100000"/>
                </a:lnSpc>
                <a:spcBef>
                  <a:spcPct val="0"/>
                </a:spcBef>
                <a:spcAft>
                  <a:spcPct val="0"/>
                </a:spcAft>
                <a:buClrTx/>
                <a:buSzTx/>
                <a:buFontTx/>
                <a:buNone/>
                <a:tabLst/>
                <a:defRPr/>
              </a:pPr>
              <a:r>
                <a:rPr kumimoji="0" lang="en-AU" sz="1224" b="1" i="0" u="none" strike="noStrike" kern="1200" cap="none" spc="0" normalizeH="0" baseline="0" noProof="0" dirty="0">
                  <a:ln>
                    <a:noFill/>
                  </a:ln>
                  <a:solidFill>
                    <a:srgbClr val="000000"/>
                  </a:solidFill>
                  <a:effectLst/>
                  <a:uLnTx/>
                  <a:uFillTx/>
                  <a:latin typeface="Arial"/>
                  <a:ea typeface="+mn-ea"/>
                  <a:cs typeface="+mn-cs"/>
                </a:rPr>
                <a:t>Title</a:t>
              </a:r>
            </a:p>
            <a:p>
              <a:pPr marL="0" marR="0" lvl="0" indent="0" algn="l" defTabSz="699169" rtl="0" eaLnBrk="1" fontAlgn="base" latinLnBrk="0" hangingPunct="1">
                <a:lnSpc>
                  <a:spcPct val="100000"/>
                </a:lnSpc>
                <a:spcBef>
                  <a:spcPct val="0"/>
                </a:spcBef>
                <a:spcAft>
                  <a:spcPct val="0"/>
                </a:spcAft>
                <a:buClrTx/>
                <a:buSzTx/>
                <a:buFontTx/>
                <a:buNone/>
                <a:tabLst/>
                <a:defRPr/>
              </a:pPr>
              <a:r>
                <a:rPr kumimoji="0" lang="en-AU" sz="1224" b="0" i="0" u="none" strike="noStrike" kern="1200" cap="none" spc="0" normalizeH="0" baseline="0" noProof="0" dirty="0">
                  <a:ln>
                    <a:noFill/>
                  </a:ln>
                  <a:solidFill>
                    <a:srgbClr val="808080"/>
                  </a:solidFill>
                  <a:effectLst/>
                  <a:uLnTx/>
                  <a:uFillTx/>
                  <a:latin typeface="Arial"/>
                  <a:ea typeface="+mn-ea"/>
                  <a:cs typeface="+mn-cs"/>
                </a:rPr>
                <a:t>Unit of measure</a:t>
              </a:r>
            </a:p>
          </p:txBody>
        </p:sp>
      </p:grpSp>
      <p:grpSp>
        <p:nvGrpSpPr>
          <p:cNvPr id="17" name="McKSticker" hidden="1"/>
          <p:cNvGrpSpPr/>
          <p:nvPr/>
        </p:nvGrpSpPr>
        <p:grpSpPr bwMode="auto">
          <a:xfrm>
            <a:off x="11518266" y="690585"/>
            <a:ext cx="369140" cy="121893"/>
            <a:chOff x="8469445" y="285750"/>
            <a:chExt cx="271330" cy="119461"/>
          </a:xfrm>
        </p:grpSpPr>
        <p:sp>
          <p:nvSpPr>
            <p:cNvPr id="20" name="StickerRectangle"/>
            <p:cNvSpPr>
              <a:spLocks noChangeArrowheads="1"/>
            </p:cNvSpPr>
            <p:nvPr/>
          </p:nvSpPr>
          <p:spPr bwMode="auto">
            <a:xfrm>
              <a:off x="8469445" y="285750"/>
              <a:ext cx="271330" cy="11946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698502" rtl="0" eaLnBrk="1" fontAlgn="base" latinLnBrk="0" hangingPunct="1">
                <a:lnSpc>
                  <a:spcPct val="100000"/>
                </a:lnSpc>
                <a:spcBef>
                  <a:spcPct val="0"/>
                </a:spcBef>
                <a:spcAft>
                  <a:spcPct val="0"/>
                </a:spcAft>
                <a:buClr>
                  <a:srgbClr val="002960"/>
                </a:buClr>
                <a:buSzTx/>
                <a:buFontTx/>
                <a:buNone/>
                <a:tabLst/>
                <a:defRPr/>
              </a:pPr>
              <a:r>
                <a:rPr kumimoji="0" lang="en-AU" sz="612" b="0" i="0" u="none" strike="noStrike" kern="1200" cap="none" spc="0" normalizeH="0" baseline="0" noProof="0" dirty="0">
                  <a:ln>
                    <a:noFill/>
                  </a:ln>
                  <a:solidFill>
                    <a:srgbClr val="808080"/>
                  </a:solidFill>
                  <a:effectLst/>
                  <a:uLnTx/>
                  <a:uFillTx/>
                  <a:latin typeface="Arial"/>
                  <a:ea typeface="+mn-ea"/>
                  <a:cs typeface="+mn-cs"/>
                </a:rPr>
                <a:t>STICKER</a:t>
              </a:r>
            </a:p>
          </p:txBody>
        </p:sp>
        <p:cxnSp>
          <p:nvCxnSpPr>
            <p:cNvPr id="21" name="AutoShape 31"/>
            <p:cNvCxnSpPr>
              <a:cxnSpLocks noChangeShapeType="1"/>
              <a:stCxn id="20" idx="2"/>
              <a:endCxn id="20" idx="4"/>
            </p:cNvCxnSpPr>
            <p:nvPr/>
          </p:nvCxnSpPr>
          <p:spPr bwMode="auto">
            <a:xfrm>
              <a:off x="8469445" y="285750"/>
              <a:ext cx="0" cy="11946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auto">
            <a:xfrm>
              <a:off x="8469445" y="405211"/>
              <a:ext cx="271330"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3" name="doc id"/>
          <p:cNvSpPr>
            <a:spLocks noChangeArrowheads="1"/>
          </p:cNvSpPr>
          <p:nvPr/>
        </p:nvSpPr>
        <p:spPr bwMode="auto">
          <a:xfrm>
            <a:off x="10995484" y="51834"/>
            <a:ext cx="894151" cy="12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algn="r" defTabSz="698502" rtl="0" eaLnBrk="1" fontAlgn="base" latinLnBrk="0" hangingPunct="1">
              <a:lnSpc>
                <a:spcPct val="100000"/>
              </a:lnSpc>
              <a:spcBef>
                <a:spcPct val="0"/>
              </a:spcBef>
              <a:spcAft>
                <a:spcPct val="0"/>
              </a:spcAft>
              <a:buClrTx/>
              <a:buSzTx/>
              <a:buFontTx/>
              <a:buNone/>
              <a:tabLst/>
              <a:defRPr/>
            </a:pPr>
            <a:endParaRPr kumimoji="0" lang="en-AU" sz="612" b="0" i="0" u="none" strike="noStrike" kern="1200" cap="none" spc="0" normalizeH="0" baseline="0" noProof="0" dirty="0">
              <a:ln>
                <a:noFill/>
              </a:ln>
              <a:solidFill>
                <a:srgbClr val="808080"/>
              </a:solidFill>
              <a:effectLst/>
              <a:uLnTx/>
              <a:uFillTx/>
              <a:latin typeface="Arial"/>
              <a:ea typeface="+mn-ea"/>
              <a:cs typeface="+mn-cs"/>
            </a:endParaRPr>
          </a:p>
        </p:txBody>
      </p:sp>
      <p:grpSp>
        <p:nvGrpSpPr>
          <p:cNvPr id="26" name="LegendBoxes" hidden="1"/>
          <p:cNvGrpSpPr/>
          <p:nvPr/>
        </p:nvGrpSpPr>
        <p:grpSpPr bwMode="auto">
          <a:xfrm>
            <a:off x="10862252" y="684094"/>
            <a:ext cx="739905" cy="1004244"/>
            <a:chOff x="7835905" y="279400"/>
            <a:chExt cx="543850" cy="984251"/>
          </a:xfrm>
        </p:grpSpPr>
        <p:sp>
          <p:nvSpPr>
            <p:cNvPr id="27"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99169" rtl="0" eaLnBrk="1" fontAlgn="base" latinLnBrk="0" hangingPunct="1">
                <a:lnSpc>
                  <a:spcPct val="100000"/>
                </a:lnSpc>
                <a:spcBef>
                  <a:spcPct val="0"/>
                </a:spcBef>
                <a:spcAft>
                  <a:spcPct val="0"/>
                </a:spcAft>
                <a:buClrTx/>
                <a:buSzTx/>
                <a:buFontTx/>
                <a:buNone/>
                <a:tabLst/>
                <a:defRPr/>
              </a:pPr>
              <a:endParaRPr kumimoji="0" lang="en-AU" sz="917"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99169" rtl="0" eaLnBrk="1" fontAlgn="base" latinLnBrk="0" hangingPunct="1">
                <a:lnSpc>
                  <a:spcPct val="100000"/>
                </a:lnSpc>
                <a:spcBef>
                  <a:spcPct val="0"/>
                </a:spcBef>
                <a:spcAft>
                  <a:spcPct val="0"/>
                </a:spcAft>
                <a:buClrTx/>
                <a:buSzTx/>
                <a:buFontTx/>
                <a:buNone/>
                <a:tabLst/>
                <a:defRPr/>
              </a:pPr>
              <a:endParaRPr kumimoji="0" lang="en-AU" sz="917"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99169" rtl="0" eaLnBrk="1" fontAlgn="base" latinLnBrk="0" hangingPunct="1">
                <a:lnSpc>
                  <a:spcPct val="100000"/>
                </a:lnSpc>
                <a:spcBef>
                  <a:spcPct val="0"/>
                </a:spcBef>
                <a:spcAft>
                  <a:spcPct val="0"/>
                </a:spcAft>
                <a:buClrTx/>
                <a:buSzTx/>
                <a:buFontTx/>
                <a:buNone/>
                <a:tabLst/>
                <a:defRPr/>
              </a:pPr>
              <a:endParaRPr kumimoji="0" lang="en-AU" sz="917"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99169" rtl="0" eaLnBrk="1" fontAlgn="base" latinLnBrk="0" hangingPunct="1">
                <a:lnSpc>
                  <a:spcPct val="100000"/>
                </a:lnSpc>
                <a:spcBef>
                  <a:spcPct val="0"/>
                </a:spcBef>
                <a:spcAft>
                  <a:spcPct val="0"/>
                </a:spcAft>
                <a:buClrTx/>
                <a:buSzTx/>
                <a:buFontTx/>
                <a:buNone/>
                <a:tabLst/>
                <a:defRPr/>
              </a:pPr>
              <a:endParaRPr kumimoji="0" lang="en-AU" sz="917"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Legend1"/>
            <p:cNvSpPr>
              <a:spLocks noChangeArrowheads="1"/>
            </p:cNvSpPr>
            <p:nvPr/>
          </p:nvSpPr>
          <p:spPr bwMode="auto">
            <a:xfrm>
              <a:off x="8089905" y="279400"/>
              <a:ext cx="289850" cy="13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98502" rtl="0" eaLnBrk="1" fontAlgn="base" latinLnBrk="0" hangingPunct="1">
                <a:lnSpc>
                  <a:spcPct val="100000"/>
                </a:lnSpc>
                <a:spcBef>
                  <a:spcPct val="0"/>
                </a:spcBef>
                <a:spcAft>
                  <a:spcPct val="0"/>
                </a:spcAft>
                <a:buClr>
                  <a:srgbClr val="000000"/>
                </a:buClr>
                <a:buSzTx/>
                <a:buFontTx/>
                <a:buNone/>
                <a:tabLst/>
                <a:defRPr/>
              </a:pPr>
              <a:r>
                <a:rPr kumimoji="0" lang="en-AU" sz="917"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32" name="Legend2"/>
            <p:cNvSpPr>
              <a:spLocks noChangeArrowheads="1"/>
            </p:cNvSpPr>
            <p:nvPr/>
          </p:nvSpPr>
          <p:spPr bwMode="auto">
            <a:xfrm>
              <a:off x="8089905" y="549275"/>
              <a:ext cx="289850" cy="13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98502" rtl="0" eaLnBrk="1" fontAlgn="base" latinLnBrk="0" hangingPunct="1">
                <a:lnSpc>
                  <a:spcPct val="100000"/>
                </a:lnSpc>
                <a:spcBef>
                  <a:spcPct val="0"/>
                </a:spcBef>
                <a:spcAft>
                  <a:spcPct val="0"/>
                </a:spcAft>
                <a:buClr>
                  <a:srgbClr val="000000"/>
                </a:buClr>
                <a:buSzTx/>
                <a:buFontTx/>
                <a:buNone/>
                <a:tabLst/>
                <a:defRPr/>
              </a:pPr>
              <a:r>
                <a:rPr kumimoji="0" lang="en-AU" sz="917"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33" name="Legend3"/>
            <p:cNvSpPr>
              <a:spLocks noChangeArrowheads="1"/>
            </p:cNvSpPr>
            <p:nvPr/>
          </p:nvSpPr>
          <p:spPr bwMode="auto">
            <a:xfrm>
              <a:off x="8089905" y="820737"/>
              <a:ext cx="289850" cy="13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98502" rtl="0" eaLnBrk="1" fontAlgn="base" latinLnBrk="0" hangingPunct="1">
                <a:lnSpc>
                  <a:spcPct val="100000"/>
                </a:lnSpc>
                <a:spcBef>
                  <a:spcPct val="0"/>
                </a:spcBef>
                <a:spcAft>
                  <a:spcPct val="0"/>
                </a:spcAft>
                <a:buClr>
                  <a:srgbClr val="000000"/>
                </a:buClr>
                <a:buSzTx/>
                <a:buFontTx/>
                <a:buNone/>
                <a:tabLst/>
                <a:defRPr/>
              </a:pPr>
              <a:r>
                <a:rPr kumimoji="0" lang="en-AU" sz="917"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34" name="Legend4"/>
            <p:cNvSpPr>
              <a:spLocks noChangeArrowheads="1"/>
            </p:cNvSpPr>
            <p:nvPr/>
          </p:nvSpPr>
          <p:spPr bwMode="auto">
            <a:xfrm>
              <a:off x="8089905" y="1092201"/>
              <a:ext cx="289850" cy="13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98502" rtl="0" eaLnBrk="1" fontAlgn="base" latinLnBrk="0" hangingPunct="1">
                <a:lnSpc>
                  <a:spcPct val="100000"/>
                </a:lnSpc>
                <a:spcBef>
                  <a:spcPct val="0"/>
                </a:spcBef>
                <a:spcAft>
                  <a:spcPct val="0"/>
                </a:spcAft>
                <a:buClr>
                  <a:srgbClr val="000000"/>
                </a:buClr>
                <a:buSzTx/>
                <a:buFontTx/>
                <a:buNone/>
                <a:tabLst/>
                <a:defRPr/>
              </a:pPr>
              <a:r>
                <a:rPr kumimoji="0" lang="en-AU" sz="917" b="0" i="0" u="none" strike="noStrike" kern="1200" cap="none" spc="0" normalizeH="0" baseline="0" noProof="0" dirty="0">
                  <a:ln>
                    <a:noFill/>
                  </a:ln>
                  <a:solidFill>
                    <a:srgbClr val="000000"/>
                  </a:solidFill>
                  <a:effectLst/>
                  <a:uLnTx/>
                  <a:uFillTx/>
                  <a:latin typeface="Arial"/>
                  <a:ea typeface="+mn-ea"/>
                  <a:cs typeface="+mn-cs"/>
                </a:rPr>
                <a:t>Legend</a:t>
              </a:r>
            </a:p>
          </p:txBody>
        </p:sp>
      </p:grpSp>
      <p:grpSp>
        <p:nvGrpSpPr>
          <p:cNvPr id="35" name="LegendLines" hidden="1"/>
          <p:cNvGrpSpPr/>
          <p:nvPr/>
        </p:nvGrpSpPr>
        <p:grpSpPr bwMode="auto">
          <a:xfrm>
            <a:off x="10443273" y="684087"/>
            <a:ext cx="1158907" cy="698320"/>
            <a:chOff x="7540629" y="279400"/>
            <a:chExt cx="851824" cy="684421"/>
          </a:xfrm>
        </p:grpSpPr>
        <p:sp>
          <p:nvSpPr>
            <p:cNvPr id="36"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99169" rtl="0" eaLnBrk="1" fontAlgn="base" latinLnBrk="0" hangingPunct="1">
                <a:lnSpc>
                  <a:spcPct val="100000"/>
                </a:lnSpc>
                <a:spcBef>
                  <a:spcPct val="0"/>
                </a:spcBef>
                <a:spcAft>
                  <a:spcPct val="0"/>
                </a:spcAft>
                <a:buClrTx/>
                <a:buSzTx/>
                <a:buFontTx/>
                <a:buNone/>
                <a:tabLst/>
                <a:defRPr/>
              </a:pPr>
              <a:endParaRPr kumimoji="0" lang="en-AU" sz="917"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99169" rtl="0" eaLnBrk="1" fontAlgn="base" latinLnBrk="0" hangingPunct="1">
                <a:lnSpc>
                  <a:spcPct val="100000"/>
                </a:lnSpc>
                <a:spcBef>
                  <a:spcPct val="0"/>
                </a:spcBef>
                <a:spcAft>
                  <a:spcPct val="0"/>
                </a:spcAft>
                <a:buClrTx/>
                <a:buSzTx/>
                <a:buFontTx/>
                <a:buNone/>
                <a:tabLst/>
                <a:defRPr/>
              </a:pPr>
              <a:endParaRPr kumimoji="0" lang="en-AU" sz="917" b="0" i="0" u="none" strike="noStrike" kern="1200" cap="none" spc="0" normalizeH="0" baseline="0" noProof="0" dirty="0">
                <a:ln>
                  <a:noFill/>
                </a:ln>
                <a:solidFill>
                  <a:srgbClr val="000000"/>
                </a:solidFill>
                <a:effectLst/>
                <a:uLnTx/>
                <a:uFillTx/>
                <a:latin typeface="Arial"/>
                <a:ea typeface="+mn-ea"/>
                <a:cs typeface="+mn-cs"/>
              </a:endParaRPr>
            </a:p>
          </p:txBody>
        </p:sp>
        <p:sp>
          <p:nvSpPr>
            <p:cNvPr id="38"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99169" rtl="0" eaLnBrk="1" fontAlgn="base" latinLnBrk="0" hangingPunct="1">
                <a:lnSpc>
                  <a:spcPct val="100000"/>
                </a:lnSpc>
                <a:spcBef>
                  <a:spcPct val="0"/>
                </a:spcBef>
                <a:spcAft>
                  <a:spcPct val="0"/>
                </a:spcAft>
                <a:buClrTx/>
                <a:buSzTx/>
                <a:buFontTx/>
                <a:buNone/>
                <a:tabLst/>
                <a:defRPr/>
              </a:pPr>
              <a:endParaRPr kumimoji="0" lang="en-AU" sz="917"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Legend1"/>
            <p:cNvSpPr>
              <a:spLocks noChangeArrowheads="1"/>
            </p:cNvSpPr>
            <p:nvPr/>
          </p:nvSpPr>
          <p:spPr bwMode="auto">
            <a:xfrm>
              <a:off x="8102604" y="279400"/>
              <a:ext cx="289849" cy="13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98502" rtl="0" eaLnBrk="1" fontAlgn="base" latinLnBrk="0" hangingPunct="1">
                <a:lnSpc>
                  <a:spcPct val="100000"/>
                </a:lnSpc>
                <a:spcBef>
                  <a:spcPct val="0"/>
                </a:spcBef>
                <a:spcAft>
                  <a:spcPct val="0"/>
                </a:spcAft>
                <a:buClr>
                  <a:srgbClr val="000000"/>
                </a:buClr>
                <a:buSzTx/>
                <a:buFontTx/>
                <a:buNone/>
                <a:tabLst/>
                <a:defRPr/>
              </a:pPr>
              <a:r>
                <a:rPr kumimoji="0" lang="en-AU" sz="917"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40" name="Legend2"/>
            <p:cNvSpPr>
              <a:spLocks noChangeArrowheads="1"/>
            </p:cNvSpPr>
            <p:nvPr/>
          </p:nvSpPr>
          <p:spPr bwMode="auto">
            <a:xfrm>
              <a:off x="8102604" y="546100"/>
              <a:ext cx="289848" cy="13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98502" rtl="0" eaLnBrk="1" fontAlgn="base" latinLnBrk="0" hangingPunct="1">
                <a:lnSpc>
                  <a:spcPct val="100000"/>
                </a:lnSpc>
                <a:spcBef>
                  <a:spcPct val="0"/>
                </a:spcBef>
                <a:spcAft>
                  <a:spcPct val="0"/>
                </a:spcAft>
                <a:buClr>
                  <a:srgbClr val="000000"/>
                </a:buClr>
                <a:buSzTx/>
                <a:buFontTx/>
                <a:buNone/>
                <a:tabLst/>
                <a:defRPr/>
              </a:pPr>
              <a:r>
                <a:rPr kumimoji="0" lang="en-AU" sz="917"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41" name="Legend3"/>
            <p:cNvSpPr>
              <a:spLocks noChangeArrowheads="1"/>
            </p:cNvSpPr>
            <p:nvPr/>
          </p:nvSpPr>
          <p:spPr bwMode="auto">
            <a:xfrm>
              <a:off x="8102604" y="825501"/>
              <a:ext cx="289848" cy="13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98502" rtl="0" eaLnBrk="1" fontAlgn="base" latinLnBrk="0" hangingPunct="1">
                <a:lnSpc>
                  <a:spcPct val="100000"/>
                </a:lnSpc>
                <a:spcBef>
                  <a:spcPct val="0"/>
                </a:spcBef>
                <a:spcAft>
                  <a:spcPct val="0"/>
                </a:spcAft>
                <a:buClr>
                  <a:srgbClr val="000000"/>
                </a:buClr>
                <a:buSzTx/>
                <a:buFontTx/>
                <a:buNone/>
                <a:tabLst/>
                <a:defRPr/>
              </a:pPr>
              <a:r>
                <a:rPr kumimoji="0" lang="en-AU" sz="917" b="0" i="0" u="none" strike="noStrike" kern="1200" cap="none" spc="0" normalizeH="0" baseline="0" noProof="0" dirty="0">
                  <a:ln>
                    <a:noFill/>
                  </a:ln>
                  <a:solidFill>
                    <a:srgbClr val="000000"/>
                  </a:solidFill>
                  <a:effectLst/>
                  <a:uLnTx/>
                  <a:uFillTx/>
                  <a:latin typeface="Arial"/>
                  <a:ea typeface="+mn-ea"/>
                  <a:cs typeface="+mn-cs"/>
                </a:rPr>
                <a:t>Legend</a:t>
              </a:r>
            </a:p>
          </p:txBody>
        </p:sp>
      </p:grpSp>
      <p:grpSp>
        <p:nvGrpSpPr>
          <p:cNvPr id="42" name="LegendMoons" hidden="1"/>
          <p:cNvGrpSpPr/>
          <p:nvPr/>
        </p:nvGrpSpPr>
        <p:grpSpPr bwMode="auto">
          <a:xfrm>
            <a:off x="10771552" y="654933"/>
            <a:ext cx="830618" cy="1333052"/>
            <a:chOff x="7769225" y="250825"/>
            <a:chExt cx="610523" cy="1306516"/>
          </a:xfrm>
        </p:grpSpPr>
        <p:grpSp>
          <p:nvGrpSpPr>
            <p:cNvPr id="43" name="MoonLegend1"/>
            <p:cNvGrpSpPr>
              <a:grpSpLocks noChangeAspect="1"/>
            </p:cNvGrpSpPr>
            <p:nvPr>
              <p:custDataLst>
                <p:tags r:id="rId13"/>
              </p:custDataLst>
            </p:nvPr>
          </p:nvGrpSpPr>
          <p:grpSpPr bwMode="auto">
            <a:xfrm>
              <a:off x="7769225" y="250825"/>
              <a:ext cx="209550" cy="209551"/>
              <a:chOff x="4533" y="183"/>
              <a:chExt cx="144" cy="144"/>
            </a:xfrm>
          </p:grpSpPr>
          <p:sp>
            <p:nvSpPr>
              <p:cNvPr id="61" name="Oval 38"/>
              <p:cNvSpPr>
                <a:spLocks noChangeAspect="1" noChangeArrowheads="1"/>
              </p:cNvSpPr>
              <p:nvPr>
                <p:custDataLst>
                  <p:tags r:id="rId26"/>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99169" rtl="0" eaLnBrk="1" fontAlgn="base" latinLnBrk="0" hangingPunct="1">
                  <a:lnSpc>
                    <a:spcPct val="100000"/>
                  </a:lnSpc>
                  <a:spcBef>
                    <a:spcPct val="0"/>
                  </a:spcBef>
                  <a:spcAft>
                    <a:spcPct val="0"/>
                  </a:spcAft>
                  <a:buClrTx/>
                  <a:buSzTx/>
                  <a:buFontTx/>
                  <a:buNone/>
                  <a:tabLst/>
                  <a:defRPr/>
                </a:pPr>
                <a:endParaRPr kumimoji="0" lang="en-AU" sz="917" b="0" i="0" u="none" strike="noStrike" kern="1200" cap="none" spc="0" normalizeH="0" baseline="0" noProof="0" dirty="0">
                  <a:ln>
                    <a:noFill/>
                  </a:ln>
                  <a:solidFill>
                    <a:srgbClr val="000000"/>
                  </a:solidFill>
                  <a:effectLst/>
                  <a:uLnTx/>
                  <a:uFillTx/>
                  <a:latin typeface="Arial"/>
                  <a:ea typeface="+mn-ea"/>
                  <a:cs typeface="+mn-cs"/>
                </a:endParaRPr>
              </a:p>
            </p:txBody>
          </p:sp>
          <p:sp>
            <p:nvSpPr>
              <p:cNvPr id="62" name="Arc 39"/>
              <p:cNvSpPr>
                <a:spLocks noChangeAspect="1"/>
              </p:cNvSpPr>
              <p:nvPr>
                <p:custDataLst>
                  <p:tags r:id="rId27"/>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99169" rtl="0" eaLnBrk="1" fontAlgn="base" latinLnBrk="0" hangingPunct="1">
                  <a:lnSpc>
                    <a:spcPct val="100000"/>
                  </a:lnSpc>
                  <a:spcBef>
                    <a:spcPct val="0"/>
                  </a:spcBef>
                  <a:spcAft>
                    <a:spcPct val="0"/>
                  </a:spcAft>
                  <a:buClrTx/>
                  <a:buSzTx/>
                  <a:buFontTx/>
                  <a:buNone/>
                  <a:tabLst/>
                  <a:defRPr/>
                </a:pPr>
                <a:endParaRPr kumimoji="0" lang="en-AU" sz="917"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44" name="MoonLegend2"/>
            <p:cNvGrpSpPr>
              <a:grpSpLocks noChangeAspect="1"/>
            </p:cNvGrpSpPr>
            <p:nvPr>
              <p:custDataLst>
                <p:tags r:id="rId14"/>
              </p:custDataLst>
            </p:nvPr>
          </p:nvGrpSpPr>
          <p:grpSpPr bwMode="auto">
            <a:xfrm>
              <a:off x="7769225" y="525066"/>
              <a:ext cx="209550" cy="209551"/>
              <a:chOff x="1694" y="2044"/>
              <a:chExt cx="160" cy="160"/>
            </a:xfrm>
          </p:grpSpPr>
          <p:sp>
            <p:nvSpPr>
              <p:cNvPr id="59" name="Oval 41"/>
              <p:cNvSpPr>
                <a:spLocks noChangeAspect="1" noChangeArrowheads="1"/>
              </p:cNvSpPr>
              <p:nvPr>
                <p:custDataLst>
                  <p:tags r:id="rId24"/>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99169" rtl="0" eaLnBrk="1" fontAlgn="base" latinLnBrk="0" hangingPunct="1">
                  <a:lnSpc>
                    <a:spcPct val="100000"/>
                  </a:lnSpc>
                  <a:spcBef>
                    <a:spcPct val="0"/>
                  </a:spcBef>
                  <a:spcAft>
                    <a:spcPct val="0"/>
                  </a:spcAft>
                  <a:buClrTx/>
                  <a:buSzTx/>
                  <a:buFontTx/>
                  <a:buNone/>
                  <a:tabLst/>
                  <a:defRPr/>
                </a:pPr>
                <a:endParaRPr kumimoji="0" lang="en-AU" sz="917" b="0" i="0" u="none" strike="noStrike" kern="1200" cap="none" spc="0" normalizeH="0" baseline="0" noProof="0" dirty="0">
                  <a:ln>
                    <a:noFill/>
                  </a:ln>
                  <a:solidFill>
                    <a:srgbClr val="000000"/>
                  </a:solidFill>
                  <a:effectLst/>
                  <a:uLnTx/>
                  <a:uFillTx/>
                  <a:latin typeface="Arial"/>
                  <a:ea typeface="+mn-ea"/>
                  <a:cs typeface="+mn-cs"/>
                </a:endParaRPr>
              </a:p>
            </p:txBody>
          </p:sp>
          <p:sp>
            <p:nvSpPr>
              <p:cNvPr id="60" name="Arc 42"/>
              <p:cNvSpPr>
                <a:spLocks noChangeAspect="1"/>
              </p:cNvSpPr>
              <p:nvPr>
                <p:custDataLst>
                  <p:tags r:id="rId25"/>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99169" rtl="0" eaLnBrk="1" fontAlgn="base" latinLnBrk="0" hangingPunct="1">
                  <a:lnSpc>
                    <a:spcPct val="100000"/>
                  </a:lnSpc>
                  <a:spcBef>
                    <a:spcPct val="0"/>
                  </a:spcBef>
                  <a:spcAft>
                    <a:spcPct val="0"/>
                  </a:spcAft>
                  <a:buClrTx/>
                  <a:buSzTx/>
                  <a:buFontTx/>
                  <a:buNone/>
                  <a:tabLst/>
                  <a:defRPr/>
                </a:pPr>
                <a:endParaRPr kumimoji="0" lang="en-AU" sz="917"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45" name="MoonLegend4"/>
            <p:cNvGrpSpPr>
              <a:grpSpLocks noChangeAspect="1"/>
            </p:cNvGrpSpPr>
            <p:nvPr>
              <p:custDataLst>
                <p:tags r:id="rId15"/>
              </p:custDataLst>
            </p:nvPr>
          </p:nvGrpSpPr>
          <p:grpSpPr bwMode="auto">
            <a:xfrm>
              <a:off x="7769225" y="1073548"/>
              <a:ext cx="209550" cy="209551"/>
              <a:chOff x="4495" y="1198"/>
              <a:chExt cx="160" cy="160"/>
            </a:xfrm>
          </p:grpSpPr>
          <p:sp>
            <p:nvSpPr>
              <p:cNvPr id="57" name="Oval 47"/>
              <p:cNvSpPr>
                <a:spLocks noChangeAspect="1" noChangeArrowheads="1"/>
              </p:cNvSpPr>
              <p:nvPr>
                <p:custDataLst>
                  <p:tags r:id="rId2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99169" rtl="0" eaLnBrk="1" fontAlgn="base" latinLnBrk="0" hangingPunct="1">
                  <a:lnSpc>
                    <a:spcPct val="100000"/>
                  </a:lnSpc>
                  <a:spcBef>
                    <a:spcPct val="0"/>
                  </a:spcBef>
                  <a:spcAft>
                    <a:spcPct val="0"/>
                  </a:spcAft>
                  <a:buClrTx/>
                  <a:buSzTx/>
                  <a:buFontTx/>
                  <a:buNone/>
                  <a:tabLst/>
                  <a:defRPr/>
                </a:pPr>
                <a:endParaRPr kumimoji="0" lang="en-AU" sz="917" b="0" i="0" u="none" strike="noStrike" kern="1200" cap="none" spc="0" normalizeH="0" baseline="0" noProof="0" dirty="0">
                  <a:ln>
                    <a:noFill/>
                  </a:ln>
                  <a:solidFill>
                    <a:srgbClr val="000000"/>
                  </a:solidFill>
                  <a:effectLst/>
                  <a:uLnTx/>
                  <a:uFillTx/>
                  <a:latin typeface="Arial"/>
                  <a:ea typeface="+mn-ea"/>
                  <a:cs typeface="+mn-cs"/>
                </a:endParaRPr>
              </a:p>
            </p:txBody>
          </p:sp>
          <p:sp>
            <p:nvSpPr>
              <p:cNvPr id="58" name="Arc 48"/>
              <p:cNvSpPr>
                <a:spLocks noChangeAspect="1"/>
              </p:cNvSpPr>
              <p:nvPr>
                <p:custDataLst>
                  <p:tags r:id="rId23"/>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99169" rtl="0" eaLnBrk="1" fontAlgn="base" latinLnBrk="0" hangingPunct="1">
                  <a:lnSpc>
                    <a:spcPct val="100000"/>
                  </a:lnSpc>
                  <a:spcBef>
                    <a:spcPct val="0"/>
                  </a:spcBef>
                  <a:spcAft>
                    <a:spcPct val="0"/>
                  </a:spcAft>
                  <a:buClrTx/>
                  <a:buSzTx/>
                  <a:buFontTx/>
                  <a:buNone/>
                  <a:tabLst/>
                  <a:defRPr/>
                </a:pPr>
                <a:endParaRPr kumimoji="0" lang="en-AU" sz="917"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46" name="MoonLegend5"/>
            <p:cNvGrpSpPr>
              <a:grpSpLocks noChangeAspect="1"/>
            </p:cNvGrpSpPr>
            <p:nvPr>
              <p:custDataLst>
                <p:tags r:id="rId16"/>
              </p:custDataLst>
            </p:nvPr>
          </p:nvGrpSpPr>
          <p:grpSpPr bwMode="auto">
            <a:xfrm>
              <a:off x="7769225" y="1347790"/>
              <a:ext cx="209550" cy="209551"/>
              <a:chOff x="4495" y="1440"/>
              <a:chExt cx="160" cy="160"/>
            </a:xfrm>
          </p:grpSpPr>
          <p:sp>
            <p:nvSpPr>
              <p:cNvPr id="55" name="Oval 50"/>
              <p:cNvSpPr>
                <a:spLocks noChangeAspect="1" noChangeArrowheads="1"/>
              </p:cNvSpPr>
              <p:nvPr>
                <p:custDataLst>
                  <p:tags r:id="rId20"/>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99169" rtl="0" eaLnBrk="1" fontAlgn="base" latinLnBrk="0" hangingPunct="1">
                  <a:lnSpc>
                    <a:spcPct val="100000"/>
                  </a:lnSpc>
                  <a:spcBef>
                    <a:spcPct val="0"/>
                  </a:spcBef>
                  <a:spcAft>
                    <a:spcPct val="0"/>
                  </a:spcAft>
                  <a:buClrTx/>
                  <a:buSzTx/>
                  <a:buFontTx/>
                  <a:buNone/>
                  <a:tabLst/>
                  <a:defRPr/>
                </a:pPr>
                <a:endParaRPr kumimoji="0" lang="en-AU" sz="917" b="0" i="0" u="none" strike="noStrike" kern="1200" cap="none" spc="0" normalizeH="0" baseline="0" noProof="0" dirty="0">
                  <a:ln>
                    <a:noFill/>
                  </a:ln>
                  <a:solidFill>
                    <a:srgbClr val="000000"/>
                  </a:solidFill>
                  <a:effectLst/>
                  <a:uLnTx/>
                  <a:uFillTx/>
                  <a:latin typeface="Arial"/>
                  <a:ea typeface="+mn-ea"/>
                  <a:cs typeface="+mn-cs"/>
                </a:endParaRPr>
              </a:p>
            </p:txBody>
          </p:sp>
          <p:sp>
            <p:nvSpPr>
              <p:cNvPr id="56" name="Oval 51"/>
              <p:cNvSpPr>
                <a:spLocks noChangeAspect="1" noChangeArrowheads="1"/>
              </p:cNvSpPr>
              <p:nvPr>
                <p:custDataLst>
                  <p:tags r:id="rId21"/>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99169" rtl="0" eaLnBrk="1" fontAlgn="base" latinLnBrk="0" hangingPunct="1">
                  <a:lnSpc>
                    <a:spcPct val="100000"/>
                  </a:lnSpc>
                  <a:spcBef>
                    <a:spcPct val="0"/>
                  </a:spcBef>
                  <a:spcAft>
                    <a:spcPct val="0"/>
                  </a:spcAft>
                  <a:buClrTx/>
                  <a:buSzTx/>
                  <a:buFontTx/>
                  <a:buNone/>
                  <a:tabLst/>
                  <a:defRPr/>
                </a:pPr>
                <a:endParaRPr kumimoji="0" lang="en-AU" sz="917"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47" name="MoonLegend3"/>
            <p:cNvGrpSpPr>
              <a:grpSpLocks noChangeAspect="1"/>
            </p:cNvGrpSpPr>
            <p:nvPr>
              <p:custDataLst>
                <p:tags r:id="rId17"/>
              </p:custDataLst>
            </p:nvPr>
          </p:nvGrpSpPr>
          <p:grpSpPr bwMode="auto">
            <a:xfrm>
              <a:off x="7769225" y="799307"/>
              <a:ext cx="209550" cy="209551"/>
              <a:chOff x="4495" y="1198"/>
              <a:chExt cx="160" cy="160"/>
            </a:xfrm>
          </p:grpSpPr>
          <p:sp>
            <p:nvSpPr>
              <p:cNvPr id="53"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99169" rtl="0" eaLnBrk="1" fontAlgn="base" latinLnBrk="0" hangingPunct="1">
                  <a:lnSpc>
                    <a:spcPct val="100000"/>
                  </a:lnSpc>
                  <a:spcBef>
                    <a:spcPct val="0"/>
                  </a:spcBef>
                  <a:spcAft>
                    <a:spcPct val="0"/>
                  </a:spcAft>
                  <a:buClrTx/>
                  <a:buSzTx/>
                  <a:buFontTx/>
                  <a:buNone/>
                  <a:tabLst/>
                  <a:defRPr/>
                </a:pPr>
                <a:endParaRPr kumimoji="0" lang="en-AU" sz="917" b="0" i="0" u="none" strike="noStrike" kern="1200" cap="none" spc="0" normalizeH="0" baseline="0" noProof="0" dirty="0">
                  <a:ln>
                    <a:noFill/>
                  </a:ln>
                  <a:solidFill>
                    <a:srgbClr val="000000"/>
                  </a:solidFill>
                  <a:effectLst/>
                  <a:uLnTx/>
                  <a:uFillTx/>
                  <a:latin typeface="Arial"/>
                  <a:ea typeface="+mn-ea"/>
                  <a:cs typeface="+mn-cs"/>
                </a:endParaRPr>
              </a:p>
            </p:txBody>
          </p:sp>
          <p:sp>
            <p:nvSpPr>
              <p:cNvPr id="54"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99169" rtl="0" eaLnBrk="1" fontAlgn="base" latinLnBrk="0" hangingPunct="1">
                  <a:lnSpc>
                    <a:spcPct val="100000"/>
                  </a:lnSpc>
                  <a:spcBef>
                    <a:spcPct val="0"/>
                  </a:spcBef>
                  <a:spcAft>
                    <a:spcPct val="0"/>
                  </a:spcAft>
                  <a:buClrTx/>
                  <a:buSzTx/>
                  <a:buFontTx/>
                  <a:buNone/>
                  <a:tabLst/>
                  <a:defRPr/>
                </a:pPr>
                <a:endParaRPr kumimoji="0" lang="en-AU" sz="917"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48" name="Legend1"/>
            <p:cNvSpPr>
              <a:spLocks noChangeArrowheads="1"/>
            </p:cNvSpPr>
            <p:nvPr/>
          </p:nvSpPr>
          <p:spPr bwMode="auto">
            <a:xfrm>
              <a:off x="8089900" y="263525"/>
              <a:ext cx="289848" cy="13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98502" rtl="0" eaLnBrk="1" fontAlgn="base" latinLnBrk="0" hangingPunct="1">
                <a:lnSpc>
                  <a:spcPct val="100000"/>
                </a:lnSpc>
                <a:spcBef>
                  <a:spcPct val="0"/>
                </a:spcBef>
                <a:spcAft>
                  <a:spcPct val="0"/>
                </a:spcAft>
                <a:buClr>
                  <a:srgbClr val="000000"/>
                </a:buClr>
                <a:buSzTx/>
                <a:buFontTx/>
                <a:buNone/>
                <a:tabLst/>
                <a:defRPr/>
              </a:pPr>
              <a:r>
                <a:rPr kumimoji="0" lang="en-AU" sz="917"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49" name="Legend2"/>
            <p:cNvSpPr>
              <a:spLocks noChangeArrowheads="1"/>
            </p:cNvSpPr>
            <p:nvPr/>
          </p:nvSpPr>
          <p:spPr bwMode="auto">
            <a:xfrm>
              <a:off x="8089900" y="538163"/>
              <a:ext cx="289848" cy="13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98502" rtl="0" eaLnBrk="1" fontAlgn="base" latinLnBrk="0" hangingPunct="1">
                <a:lnSpc>
                  <a:spcPct val="100000"/>
                </a:lnSpc>
                <a:spcBef>
                  <a:spcPct val="0"/>
                </a:spcBef>
                <a:spcAft>
                  <a:spcPct val="0"/>
                </a:spcAft>
                <a:buClr>
                  <a:srgbClr val="000000"/>
                </a:buClr>
                <a:buSzTx/>
                <a:buFontTx/>
                <a:buNone/>
                <a:tabLst/>
                <a:defRPr/>
              </a:pPr>
              <a:r>
                <a:rPr kumimoji="0" lang="en-AU" sz="917"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50" name="Legend3"/>
            <p:cNvSpPr>
              <a:spLocks noChangeArrowheads="1"/>
            </p:cNvSpPr>
            <p:nvPr/>
          </p:nvSpPr>
          <p:spPr bwMode="auto">
            <a:xfrm>
              <a:off x="8089900" y="812802"/>
              <a:ext cx="289848" cy="13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98502" rtl="0" eaLnBrk="1" fontAlgn="base" latinLnBrk="0" hangingPunct="1">
                <a:lnSpc>
                  <a:spcPct val="100000"/>
                </a:lnSpc>
                <a:spcBef>
                  <a:spcPct val="0"/>
                </a:spcBef>
                <a:spcAft>
                  <a:spcPct val="0"/>
                </a:spcAft>
                <a:buClr>
                  <a:srgbClr val="000000"/>
                </a:buClr>
                <a:buSzTx/>
                <a:buFontTx/>
                <a:buNone/>
                <a:tabLst/>
                <a:defRPr/>
              </a:pPr>
              <a:r>
                <a:rPr kumimoji="0" lang="en-AU" sz="917"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51" name="Legend4"/>
            <p:cNvSpPr>
              <a:spLocks noChangeArrowheads="1"/>
            </p:cNvSpPr>
            <p:nvPr/>
          </p:nvSpPr>
          <p:spPr bwMode="auto">
            <a:xfrm>
              <a:off x="8089900" y="1084266"/>
              <a:ext cx="289848" cy="13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98502" rtl="0" eaLnBrk="1" fontAlgn="base" latinLnBrk="0" hangingPunct="1">
                <a:lnSpc>
                  <a:spcPct val="100000"/>
                </a:lnSpc>
                <a:spcBef>
                  <a:spcPct val="0"/>
                </a:spcBef>
                <a:spcAft>
                  <a:spcPct val="0"/>
                </a:spcAft>
                <a:buClr>
                  <a:srgbClr val="000000"/>
                </a:buClr>
                <a:buSzTx/>
                <a:buFontTx/>
                <a:buNone/>
                <a:tabLst/>
                <a:defRPr/>
              </a:pPr>
              <a:r>
                <a:rPr kumimoji="0" lang="en-AU" sz="917"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52" name="Legend5"/>
            <p:cNvSpPr>
              <a:spLocks noChangeArrowheads="1"/>
            </p:cNvSpPr>
            <p:nvPr/>
          </p:nvSpPr>
          <p:spPr bwMode="auto">
            <a:xfrm>
              <a:off x="8089900" y="1360490"/>
              <a:ext cx="289848" cy="13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98502" rtl="0" eaLnBrk="1" fontAlgn="base" latinLnBrk="0" hangingPunct="1">
                <a:lnSpc>
                  <a:spcPct val="100000"/>
                </a:lnSpc>
                <a:spcBef>
                  <a:spcPct val="0"/>
                </a:spcBef>
                <a:spcAft>
                  <a:spcPct val="0"/>
                </a:spcAft>
                <a:buClr>
                  <a:srgbClr val="000000"/>
                </a:buClr>
                <a:buSzTx/>
                <a:buFontTx/>
                <a:buNone/>
                <a:tabLst/>
                <a:defRPr/>
              </a:pPr>
              <a:r>
                <a:rPr kumimoji="0" lang="en-AU" sz="917" b="0" i="0" u="none" strike="noStrike" kern="1200" cap="none" spc="0" normalizeH="0" baseline="0" noProof="0" dirty="0">
                  <a:ln>
                    <a:noFill/>
                  </a:ln>
                  <a:solidFill>
                    <a:srgbClr val="000000"/>
                  </a:solidFill>
                  <a:effectLst/>
                  <a:uLnTx/>
                  <a:uFillTx/>
                  <a:latin typeface="Arial"/>
                  <a:ea typeface="+mn-ea"/>
                  <a:cs typeface="+mn-cs"/>
                </a:rPr>
                <a:t>Legend</a:t>
              </a:r>
            </a:p>
          </p:txBody>
        </p:sp>
      </p:grpSp>
      <p:sp>
        <p:nvSpPr>
          <p:cNvPr id="63" name="Slide Number"/>
          <p:cNvSpPr txBox="1">
            <a:spLocks/>
          </p:cNvSpPr>
          <p:nvPr/>
        </p:nvSpPr>
        <p:spPr bwMode="ltGray">
          <a:xfrm>
            <a:off x="11570057" y="6521425"/>
            <a:ext cx="176330" cy="173766"/>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marL="0" marR="0" lvl="0" indent="0" algn="r" defTabSz="699169" rtl="0" eaLnBrk="1" fontAlgn="base" latinLnBrk="0" hangingPunct="1">
              <a:lnSpc>
                <a:spcPct val="100000"/>
              </a:lnSpc>
              <a:spcBef>
                <a:spcPct val="0"/>
              </a:spcBef>
              <a:spcAft>
                <a:spcPct val="0"/>
              </a:spcAft>
              <a:buClrTx/>
              <a:buSzTx/>
              <a:buFontTx/>
              <a:buNone/>
              <a:tabLst/>
              <a:defRPr/>
            </a:pPr>
            <a:fld id="{42C328C1-A84F-4A39-A664-DBA00541A8C6}" type="slidenum">
              <a:rPr kumimoji="0" lang="en-AU" sz="1129" b="0" i="0" u="none" strike="noStrike" kern="1200" cap="none" spc="0" normalizeH="0" baseline="0" noProof="0" smtClean="0">
                <a:ln>
                  <a:noFill/>
                </a:ln>
                <a:solidFill>
                  <a:schemeClr val="tx1"/>
                </a:solidFill>
                <a:effectLst/>
                <a:uLnTx/>
                <a:uFillTx/>
                <a:latin typeface="Arial"/>
                <a:ea typeface="+mn-ea"/>
                <a:cs typeface="+mn-cs"/>
              </a:rPr>
              <a:pPr marL="0" marR="0" lvl="0" indent="0" algn="r" defTabSz="699169" rtl="0" eaLnBrk="1" fontAlgn="base" latinLnBrk="0" hangingPunct="1">
                <a:lnSpc>
                  <a:spcPct val="100000"/>
                </a:lnSpc>
                <a:spcBef>
                  <a:spcPct val="0"/>
                </a:spcBef>
                <a:spcAft>
                  <a:spcPct val="0"/>
                </a:spcAft>
                <a:buClrTx/>
                <a:buSzTx/>
                <a:buFontTx/>
                <a:buNone/>
                <a:tabLst/>
                <a:defRPr/>
              </a:pPr>
              <a:t>‹#›</a:t>
            </a:fld>
            <a:endParaRPr kumimoji="0" lang="en-AU" sz="1129"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390206130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Lst>
  <p:hf hdr="0" ftr="0" dt="0"/>
  <p:txStyles>
    <p:titleStyle>
      <a:lvl1pPr algn="l" defTabSz="698502" rtl="0" eaLnBrk="1" fontAlgn="base" hangingPunct="1">
        <a:spcBef>
          <a:spcPct val="0"/>
        </a:spcBef>
        <a:spcAft>
          <a:spcPct val="0"/>
        </a:spcAft>
        <a:tabLst>
          <a:tab pos="210542" algn="l"/>
        </a:tabLst>
        <a:defRPr lang="x-none" sz="1529" b="0" baseline="0">
          <a:solidFill>
            <a:schemeClr val="accent4"/>
          </a:solidFill>
          <a:latin typeface="+mj-lt"/>
          <a:ea typeface="+mj-ea"/>
          <a:cs typeface="+mj-cs"/>
        </a:defRPr>
      </a:lvl1pPr>
      <a:lvl2pPr algn="l" defTabSz="698502" rtl="0" eaLnBrk="1" fontAlgn="base" hangingPunct="1">
        <a:spcBef>
          <a:spcPct val="0"/>
        </a:spcBef>
        <a:spcAft>
          <a:spcPct val="0"/>
        </a:spcAft>
        <a:defRPr lang="x-none" sz="1482" b="1">
          <a:solidFill>
            <a:schemeClr val="tx2"/>
          </a:solidFill>
          <a:latin typeface="Arial" charset="0"/>
        </a:defRPr>
      </a:lvl2pPr>
      <a:lvl3pPr algn="l" defTabSz="698502" rtl="0" eaLnBrk="1" fontAlgn="base" hangingPunct="1">
        <a:spcBef>
          <a:spcPct val="0"/>
        </a:spcBef>
        <a:spcAft>
          <a:spcPct val="0"/>
        </a:spcAft>
        <a:defRPr lang="x-none" sz="1482" b="1">
          <a:solidFill>
            <a:schemeClr val="tx2"/>
          </a:solidFill>
          <a:latin typeface="Arial" charset="0"/>
        </a:defRPr>
      </a:lvl3pPr>
      <a:lvl4pPr algn="l" defTabSz="698502" rtl="0" eaLnBrk="1" fontAlgn="base" hangingPunct="1">
        <a:spcBef>
          <a:spcPct val="0"/>
        </a:spcBef>
        <a:spcAft>
          <a:spcPct val="0"/>
        </a:spcAft>
        <a:defRPr lang="x-none" sz="1482" b="1">
          <a:solidFill>
            <a:schemeClr val="tx2"/>
          </a:solidFill>
          <a:latin typeface="Arial" charset="0"/>
        </a:defRPr>
      </a:lvl4pPr>
      <a:lvl5pPr algn="l" defTabSz="698502" rtl="0" eaLnBrk="1" fontAlgn="base" hangingPunct="1">
        <a:spcBef>
          <a:spcPct val="0"/>
        </a:spcBef>
        <a:spcAft>
          <a:spcPct val="0"/>
        </a:spcAft>
        <a:defRPr lang="x-none" sz="1482" b="1">
          <a:solidFill>
            <a:schemeClr val="tx2"/>
          </a:solidFill>
          <a:latin typeface="Arial" charset="0"/>
        </a:defRPr>
      </a:lvl5pPr>
      <a:lvl6pPr marL="356679" algn="l" defTabSz="698502" rtl="0" eaLnBrk="1" fontAlgn="base" hangingPunct="1">
        <a:spcBef>
          <a:spcPct val="0"/>
        </a:spcBef>
        <a:spcAft>
          <a:spcPct val="0"/>
        </a:spcAft>
        <a:defRPr lang="x-none" sz="1482" b="1">
          <a:solidFill>
            <a:schemeClr val="tx2"/>
          </a:solidFill>
          <a:latin typeface="Arial" charset="0"/>
        </a:defRPr>
      </a:lvl6pPr>
      <a:lvl7pPr marL="713362" algn="l" defTabSz="698502" rtl="0" eaLnBrk="1" fontAlgn="base" hangingPunct="1">
        <a:spcBef>
          <a:spcPct val="0"/>
        </a:spcBef>
        <a:spcAft>
          <a:spcPct val="0"/>
        </a:spcAft>
        <a:defRPr lang="x-none" sz="1482" b="1">
          <a:solidFill>
            <a:schemeClr val="tx2"/>
          </a:solidFill>
          <a:latin typeface="Arial" charset="0"/>
        </a:defRPr>
      </a:lvl7pPr>
      <a:lvl8pPr marL="1070043" algn="l" defTabSz="698502" rtl="0" eaLnBrk="1" fontAlgn="base" hangingPunct="1">
        <a:spcBef>
          <a:spcPct val="0"/>
        </a:spcBef>
        <a:spcAft>
          <a:spcPct val="0"/>
        </a:spcAft>
        <a:defRPr lang="x-none" sz="1482" b="1">
          <a:solidFill>
            <a:schemeClr val="tx2"/>
          </a:solidFill>
          <a:latin typeface="Arial" charset="0"/>
        </a:defRPr>
      </a:lvl8pPr>
      <a:lvl9pPr marL="1426726" algn="l" defTabSz="698502" rtl="0" eaLnBrk="1" fontAlgn="base" hangingPunct="1">
        <a:spcBef>
          <a:spcPct val="0"/>
        </a:spcBef>
        <a:spcAft>
          <a:spcPct val="0"/>
        </a:spcAft>
        <a:defRPr lang="x-none" sz="1482" b="1">
          <a:solidFill>
            <a:schemeClr val="tx2"/>
          </a:solidFill>
          <a:latin typeface="Arial" charset="0"/>
        </a:defRPr>
      </a:lvl9pPr>
    </p:titleStyle>
    <p:bodyStyle>
      <a:lvl1pPr marL="0" indent="0" algn="l" defTabSz="698502" rtl="0" eaLnBrk="1" fontAlgn="base" hangingPunct="1">
        <a:spcBef>
          <a:spcPct val="0"/>
        </a:spcBef>
        <a:spcAft>
          <a:spcPct val="0"/>
        </a:spcAft>
        <a:buClr>
          <a:schemeClr val="tx2"/>
        </a:buClr>
        <a:buSzPct val="100000"/>
        <a:defRPr lang="x-none" sz="1224" baseline="0">
          <a:solidFill>
            <a:schemeClr val="tx1"/>
          </a:solidFill>
          <a:latin typeface="+mn-lt"/>
          <a:ea typeface="+mn-ea"/>
          <a:cs typeface="+mn-cs"/>
        </a:defRPr>
      </a:lvl1pPr>
      <a:lvl2pPr marL="147879" marR="0" indent="-147879" algn="l" defTabSz="500281" rtl="0" eaLnBrk="1" fontAlgn="base" latinLnBrk="0" hangingPunct="1">
        <a:lnSpc>
          <a:spcPct val="95000"/>
        </a:lnSpc>
        <a:spcBef>
          <a:spcPts val="247"/>
        </a:spcBef>
        <a:spcAft>
          <a:spcPts val="218"/>
        </a:spcAft>
        <a:buClr>
          <a:srgbClr val="6A2875"/>
        </a:buClr>
        <a:buSzPct val="85000"/>
        <a:buFont typeface="Wingdings 3" panose="05040102010807070707" pitchFamily="18" charset="2"/>
        <a:buChar char="Ò"/>
        <a:tabLst/>
        <a:defRPr lang="x-none" sz="1224" baseline="0">
          <a:solidFill>
            <a:schemeClr val="tx1"/>
          </a:solidFill>
          <a:latin typeface="+mn-lt"/>
        </a:defRPr>
      </a:lvl2pPr>
      <a:lvl3pPr marL="221491" marR="0" indent="-147879" algn="l" defTabSz="500281" rtl="0" eaLnBrk="1" fontAlgn="base" latinLnBrk="0" hangingPunct="1">
        <a:lnSpc>
          <a:spcPct val="95000"/>
        </a:lnSpc>
        <a:spcBef>
          <a:spcPct val="0"/>
        </a:spcBef>
        <a:spcAft>
          <a:spcPts val="218"/>
        </a:spcAft>
        <a:buClr>
          <a:srgbClr val="6A2875"/>
        </a:buClr>
        <a:buSzPct val="85000"/>
        <a:buFont typeface="Arial" charset="0"/>
        <a:buChar char="–"/>
        <a:tabLst/>
        <a:defRPr lang="x-none" sz="1224" baseline="0">
          <a:solidFill>
            <a:schemeClr val="tx1"/>
          </a:solidFill>
          <a:latin typeface="+mn-lt"/>
        </a:defRPr>
      </a:lvl3pPr>
      <a:lvl4pPr marL="479292" indent="-121371" algn="l" defTabSz="698502" rtl="0" eaLnBrk="1" fontAlgn="base" hangingPunct="1">
        <a:spcBef>
          <a:spcPct val="0"/>
        </a:spcBef>
        <a:spcAft>
          <a:spcPct val="0"/>
        </a:spcAft>
        <a:buClr>
          <a:schemeClr val="tx2"/>
        </a:buClr>
        <a:buSzPct val="120000"/>
        <a:buFont typeface="Arial" charset="0"/>
        <a:buChar char="▫"/>
        <a:defRPr lang="x-none" sz="1224" baseline="0">
          <a:solidFill>
            <a:schemeClr val="tx1"/>
          </a:solidFill>
          <a:latin typeface="+mn-lt"/>
        </a:defRPr>
      </a:lvl4pPr>
      <a:lvl5pPr marL="584957" indent="-101556" algn="l" defTabSz="698502" rtl="0" eaLnBrk="1" fontAlgn="base" hangingPunct="1">
        <a:spcBef>
          <a:spcPct val="0"/>
        </a:spcBef>
        <a:spcAft>
          <a:spcPct val="0"/>
        </a:spcAft>
        <a:buClr>
          <a:schemeClr val="tx2"/>
        </a:buClr>
        <a:buSzPct val="89000"/>
        <a:buFont typeface="Arial" charset="0"/>
        <a:buChar char="-"/>
        <a:defRPr lang="x-none" sz="1224" baseline="0">
          <a:solidFill>
            <a:schemeClr val="tx1"/>
          </a:solidFill>
          <a:latin typeface="+mn-lt"/>
        </a:defRPr>
      </a:lvl5pPr>
      <a:lvl6pPr marL="584957" indent="-101556" algn="l" defTabSz="698502" rtl="0" eaLnBrk="1" fontAlgn="base" hangingPunct="1">
        <a:spcBef>
          <a:spcPct val="0"/>
        </a:spcBef>
        <a:spcAft>
          <a:spcPct val="0"/>
        </a:spcAft>
        <a:buClr>
          <a:schemeClr val="tx2"/>
        </a:buClr>
        <a:buSzPct val="89000"/>
        <a:buFont typeface="Arial" charset="0"/>
        <a:buChar char="-"/>
        <a:defRPr lang="x-none" sz="1247" baseline="0">
          <a:solidFill>
            <a:schemeClr val="tx1"/>
          </a:solidFill>
          <a:latin typeface="+mn-lt"/>
        </a:defRPr>
      </a:lvl6pPr>
      <a:lvl7pPr marL="584957" indent="-101556" algn="l" defTabSz="698502" rtl="0" eaLnBrk="1" fontAlgn="base" hangingPunct="1">
        <a:spcBef>
          <a:spcPct val="0"/>
        </a:spcBef>
        <a:spcAft>
          <a:spcPct val="0"/>
        </a:spcAft>
        <a:buClr>
          <a:schemeClr val="tx2"/>
        </a:buClr>
        <a:buSzPct val="89000"/>
        <a:buFont typeface="Arial" charset="0"/>
        <a:buChar char="-"/>
        <a:defRPr lang="x-none" sz="1247" baseline="0">
          <a:solidFill>
            <a:schemeClr val="tx1"/>
          </a:solidFill>
          <a:latin typeface="+mn-lt"/>
        </a:defRPr>
      </a:lvl7pPr>
      <a:lvl8pPr marL="584957" indent="-101556" algn="l" defTabSz="698502" rtl="0" eaLnBrk="1" fontAlgn="base" hangingPunct="1">
        <a:spcBef>
          <a:spcPct val="0"/>
        </a:spcBef>
        <a:spcAft>
          <a:spcPct val="0"/>
        </a:spcAft>
        <a:buClr>
          <a:schemeClr val="tx2"/>
        </a:buClr>
        <a:buSzPct val="89000"/>
        <a:buFont typeface="Arial" charset="0"/>
        <a:buChar char="-"/>
        <a:defRPr lang="x-none" sz="1247" baseline="0">
          <a:solidFill>
            <a:schemeClr val="tx1"/>
          </a:solidFill>
          <a:latin typeface="+mn-lt"/>
        </a:defRPr>
      </a:lvl8pPr>
      <a:lvl9pPr marL="584957" indent="-101556" algn="l" defTabSz="698502" rtl="0" eaLnBrk="1" fontAlgn="base" hangingPunct="1">
        <a:spcBef>
          <a:spcPct val="0"/>
        </a:spcBef>
        <a:spcAft>
          <a:spcPct val="0"/>
        </a:spcAft>
        <a:buClr>
          <a:schemeClr val="tx2"/>
        </a:buClr>
        <a:buSzPct val="89000"/>
        <a:buFont typeface="Arial" charset="0"/>
        <a:buChar char="-"/>
        <a:defRPr lang="x-none" sz="1247" baseline="0">
          <a:solidFill>
            <a:schemeClr val="tx1"/>
          </a:solidFill>
          <a:latin typeface="+mn-lt"/>
        </a:defRPr>
      </a:lvl9pPr>
    </p:bodyStyle>
    <p:otherStyle>
      <a:defPPr>
        <a:defRPr lang="x-none"/>
      </a:defPPr>
      <a:lvl1pPr marL="0" algn="l" defTabSz="713362" rtl="0" eaLnBrk="1" latinLnBrk="0" hangingPunct="1">
        <a:defRPr lang="x-none" sz="1404" kern="1200">
          <a:solidFill>
            <a:schemeClr val="tx1"/>
          </a:solidFill>
          <a:latin typeface="+mn-lt"/>
          <a:ea typeface="+mn-ea"/>
          <a:cs typeface="+mn-cs"/>
        </a:defRPr>
      </a:lvl1pPr>
      <a:lvl2pPr marL="356679" algn="l" defTabSz="713362" rtl="0" eaLnBrk="1" latinLnBrk="0" hangingPunct="1">
        <a:defRPr lang="x-none" sz="1404" kern="1200">
          <a:solidFill>
            <a:schemeClr val="tx1"/>
          </a:solidFill>
          <a:latin typeface="+mn-lt"/>
          <a:ea typeface="+mn-ea"/>
          <a:cs typeface="+mn-cs"/>
        </a:defRPr>
      </a:lvl2pPr>
      <a:lvl3pPr marL="713362" algn="l" defTabSz="713362" rtl="0" eaLnBrk="1" latinLnBrk="0" hangingPunct="1">
        <a:defRPr lang="x-none" sz="1404" kern="1200">
          <a:solidFill>
            <a:schemeClr val="tx1"/>
          </a:solidFill>
          <a:latin typeface="+mn-lt"/>
          <a:ea typeface="+mn-ea"/>
          <a:cs typeface="+mn-cs"/>
        </a:defRPr>
      </a:lvl3pPr>
      <a:lvl4pPr marL="1070043" algn="l" defTabSz="713362" rtl="0" eaLnBrk="1" latinLnBrk="0" hangingPunct="1">
        <a:defRPr lang="x-none" sz="1404" kern="1200">
          <a:solidFill>
            <a:schemeClr val="tx1"/>
          </a:solidFill>
          <a:latin typeface="+mn-lt"/>
          <a:ea typeface="+mn-ea"/>
          <a:cs typeface="+mn-cs"/>
        </a:defRPr>
      </a:lvl4pPr>
      <a:lvl5pPr marL="1426726" algn="l" defTabSz="713362" rtl="0" eaLnBrk="1" latinLnBrk="0" hangingPunct="1">
        <a:defRPr lang="x-none" sz="1404" kern="1200">
          <a:solidFill>
            <a:schemeClr val="tx1"/>
          </a:solidFill>
          <a:latin typeface="+mn-lt"/>
          <a:ea typeface="+mn-ea"/>
          <a:cs typeface="+mn-cs"/>
        </a:defRPr>
      </a:lvl5pPr>
      <a:lvl6pPr marL="1783407" algn="l" defTabSz="713362" rtl="0" eaLnBrk="1" latinLnBrk="0" hangingPunct="1">
        <a:defRPr lang="x-none" sz="1404" kern="1200">
          <a:solidFill>
            <a:schemeClr val="tx1"/>
          </a:solidFill>
          <a:latin typeface="+mn-lt"/>
          <a:ea typeface="+mn-ea"/>
          <a:cs typeface="+mn-cs"/>
        </a:defRPr>
      </a:lvl6pPr>
      <a:lvl7pPr marL="2140090" algn="l" defTabSz="713362" rtl="0" eaLnBrk="1" latinLnBrk="0" hangingPunct="1">
        <a:defRPr lang="x-none" sz="1404" kern="1200">
          <a:solidFill>
            <a:schemeClr val="tx1"/>
          </a:solidFill>
          <a:latin typeface="+mn-lt"/>
          <a:ea typeface="+mn-ea"/>
          <a:cs typeface="+mn-cs"/>
        </a:defRPr>
      </a:lvl7pPr>
      <a:lvl8pPr marL="2496770" algn="l" defTabSz="713362" rtl="0" eaLnBrk="1" latinLnBrk="0" hangingPunct="1">
        <a:defRPr lang="x-none" sz="1404" kern="1200">
          <a:solidFill>
            <a:schemeClr val="tx1"/>
          </a:solidFill>
          <a:latin typeface="+mn-lt"/>
          <a:ea typeface="+mn-ea"/>
          <a:cs typeface="+mn-cs"/>
        </a:defRPr>
      </a:lvl8pPr>
      <a:lvl9pPr marL="2853451" algn="l" defTabSz="713362" rtl="0" eaLnBrk="1" latinLnBrk="0" hangingPunct="1">
        <a:defRPr lang="x-none" sz="1404"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a:extLst>
              <a:ext uri="{FF2B5EF4-FFF2-40B4-BE49-F238E27FC236}">
                <a16:creationId xmlns:a16="http://schemas.microsoft.com/office/drawing/2014/main" id="{D72D73A4-C224-4245-8B4F-331204016B16}"/>
              </a:ext>
            </a:extLst>
          </p:cNvPr>
          <p:cNvSpPr>
            <a:spLocks noGrp="1"/>
          </p:cNvSpPr>
          <p:nvPr>
            <p:ph type="dt" sz="half" idx="15"/>
          </p:nvPr>
        </p:nvSpPr>
        <p:spPr/>
        <p:txBody>
          <a:bodyPr/>
          <a:lstStyle/>
          <a:p>
            <a:r>
              <a:rPr lang="en-AU" dirty="0"/>
              <a:t>Dr. Gerry Naughtin OAM</a:t>
            </a:r>
          </a:p>
        </p:txBody>
      </p:sp>
      <p:sp>
        <p:nvSpPr>
          <p:cNvPr id="5" name="Text Placeholder 5">
            <a:extLst>
              <a:ext uri="{FF2B5EF4-FFF2-40B4-BE49-F238E27FC236}">
                <a16:creationId xmlns:a16="http://schemas.microsoft.com/office/drawing/2014/main" id="{F77CACBA-0DA1-0749-A755-9BFA293B4EA8}"/>
              </a:ext>
            </a:extLst>
          </p:cNvPr>
          <p:cNvSpPr>
            <a:spLocks noGrp="1"/>
          </p:cNvSpPr>
          <p:nvPr>
            <p:ph type="body" sz="quarter" idx="14"/>
          </p:nvPr>
        </p:nvSpPr>
        <p:spPr/>
        <p:txBody>
          <a:bodyPr>
            <a:normAutofit fontScale="85000" lnSpcReduction="20000"/>
          </a:bodyPr>
          <a:lstStyle/>
          <a:p>
            <a:endParaRPr lang="en-US" dirty="0"/>
          </a:p>
        </p:txBody>
      </p:sp>
      <p:sp>
        <p:nvSpPr>
          <p:cNvPr id="9" name="Title 1">
            <a:extLst>
              <a:ext uri="{FF2B5EF4-FFF2-40B4-BE49-F238E27FC236}">
                <a16:creationId xmlns:a16="http://schemas.microsoft.com/office/drawing/2014/main" id="{335AC784-08E3-889A-9C53-9DC54EF6EE82}"/>
              </a:ext>
            </a:extLst>
          </p:cNvPr>
          <p:cNvSpPr>
            <a:spLocks noGrp="1"/>
          </p:cNvSpPr>
          <p:nvPr>
            <p:ph type="ctrTitle"/>
          </p:nvPr>
        </p:nvSpPr>
        <p:spPr>
          <a:xfrm>
            <a:off x="1524000" y="1122363"/>
            <a:ext cx="9144000" cy="2387600"/>
          </a:xfrm>
        </p:spPr>
        <p:txBody>
          <a:bodyPr>
            <a:normAutofit fontScale="90000"/>
          </a:bodyPr>
          <a:lstStyle/>
          <a:p>
            <a:pPr algn="ctr"/>
            <a:r>
              <a:rPr lang="en-AU" dirty="0"/>
              <a:t>Presentation</a:t>
            </a:r>
            <a:br>
              <a:rPr lang="en-AU" dirty="0"/>
            </a:br>
            <a:r>
              <a:rPr lang="en-AU" dirty="0"/>
              <a:t> </a:t>
            </a:r>
            <a:br>
              <a:rPr lang="en-AU" dirty="0"/>
            </a:br>
            <a:r>
              <a:rPr lang="en-AU" dirty="0"/>
              <a:t>Leading Reform Summit</a:t>
            </a:r>
            <a:br>
              <a:rPr lang="en-AU" dirty="0"/>
            </a:br>
            <a:r>
              <a:rPr lang="en-AU" dirty="0"/>
              <a:t>Queensland Mental Health Commission</a:t>
            </a:r>
            <a:br>
              <a:rPr lang="en-AU" dirty="0"/>
            </a:br>
            <a:br>
              <a:rPr lang="en-AU" dirty="0"/>
            </a:br>
            <a:br>
              <a:rPr lang="en-AU" dirty="0"/>
            </a:br>
            <a:r>
              <a:rPr lang="en-AU" dirty="0"/>
              <a:t>November 27, 2-24  </a:t>
            </a:r>
            <a:endParaRPr lang="en-AU" sz="2700" dirty="0">
              <a:latin typeface="Arial"/>
              <a:cs typeface="Arial"/>
            </a:endParaRPr>
          </a:p>
        </p:txBody>
      </p:sp>
    </p:spTree>
    <p:extLst>
      <p:ext uri="{BB962C8B-B14F-4D97-AF65-F5344CB8AC3E}">
        <p14:creationId xmlns:p14="http://schemas.microsoft.com/office/powerpoint/2010/main" val="1128749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B79E-31F5-955A-52B8-DCABB668BC7E}"/>
              </a:ext>
            </a:extLst>
          </p:cNvPr>
          <p:cNvSpPr>
            <a:spLocks noGrp="1"/>
          </p:cNvSpPr>
          <p:nvPr>
            <p:ph type="title"/>
          </p:nvPr>
        </p:nvSpPr>
        <p:spPr>
          <a:xfrm>
            <a:off x="232537" y="286579"/>
            <a:ext cx="10915357" cy="509901"/>
          </a:xfrm>
        </p:spPr>
        <p:txBody>
          <a:bodyPr>
            <a:normAutofit/>
          </a:bodyPr>
          <a:lstStyle/>
          <a:p>
            <a:r>
              <a:rPr lang="en-AU" sz="2400" dirty="0">
                <a:solidFill>
                  <a:schemeClr val="accent3">
                    <a:lumMod val="75000"/>
                  </a:schemeClr>
                </a:solidFill>
                <a:latin typeface="Arial"/>
                <a:cs typeface="Arial"/>
              </a:rPr>
              <a:t>Proposed Aims </a:t>
            </a:r>
          </a:p>
        </p:txBody>
      </p:sp>
      <p:sp>
        <p:nvSpPr>
          <p:cNvPr id="3" name="Content Placeholder 2">
            <a:extLst>
              <a:ext uri="{FF2B5EF4-FFF2-40B4-BE49-F238E27FC236}">
                <a16:creationId xmlns:a16="http://schemas.microsoft.com/office/drawing/2014/main" id="{FE458008-D172-4944-3A14-4CD87B233367}"/>
              </a:ext>
            </a:extLst>
          </p:cNvPr>
          <p:cNvSpPr>
            <a:spLocks noGrp="1"/>
          </p:cNvSpPr>
          <p:nvPr>
            <p:ph sz="quarter" idx="16"/>
          </p:nvPr>
        </p:nvSpPr>
        <p:spPr>
          <a:xfrm>
            <a:off x="609464" y="1167190"/>
            <a:ext cx="10915357" cy="5081112"/>
          </a:xfrm>
        </p:spPr>
        <p:txBody>
          <a:bodyPr vert="horz" lIns="91440" tIns="45720" rIns="91440" bIns="45720" rtlCol="0" anchor="t">
            <a:normAutofit/>
          </a:bodyPr>
          <a:lstStyle/>
          <a:p>
            <a:r>
              <a:rPr lang="en-AU" sz="2100" b="1" dirty="0">
                <a:latin typeface="Calibri"/>
                <a:ea typeface="Calibri"/>
                <a:cs typeface="Arial"/>
              </a:rPr>
              <a:t>Purposes</a:t>
            </a:r>
          </a:p>
          <a:p>
            <a:pPr marL="342900" indent="-342900">
              <a:buFont typeface="Arial" panose="020B0604020202020204" pitchFamily="34" charset="0"/>
              <a:buChar char="•"/>
            </a:pPr>
            <a:r>
              <a:rPr lang="en-AU" sz="2100" dirty="0">
                <a:latin typeface="Calibri"/>
                <a:ea typeface="Calibri"/>
                <a:cs typeface="Arial"/>
              </a:rPr>
              <a:t>To better engage, educate and empower new participants with psychosocial disability  in how they understand and develop their plan, manage their plan budget and select, use and manage the supports, that will be work for them.</a:t>
            </a:r>
          </a:p>
          <a:p>
            <a:pPr marL="342900" indent="-342900">
              <a:buFont typeface="Arial" panose="020B0604020202020204" pitchFamily="34" charset="0"/>
              <a:buChar char="•"/>
            </a:pPr>
            <a:endParaRPr lang="en-AU" sz="2100" dirty="0">
              <a:latin typeface="Calibri"/>
              <a:ea typeface="Calibri"/>
              <a:cs typeface="Arial"/>
            </a:endParaRPr>
          </a:p>
          <a:p>
            <a:pPr marL="342900" indent="-342900">
              <a:buFont typeface="Arial" panose="020B0604020202020204" pitchFamily="34" charset="0"/>
              <a:buChar char="•"/>
            </a:pPr>
            <a:r>
              <a:rPr lang="en-AU" sz="2100" dirty="0">
                <a:latin typeface="Calibri"/>
                <a:ea typeface="Calibri"/>
                <a:cs typeface="Arial"/>
              </a:rPr>
              <a:t>To offer more information and advice to participants about their options and support their decision-making.</a:t>
            </a:r>
          </a:p>
          <a:p>
            <a:pPr marL="342900" indent="-342900">
              <a:buFont typeface="Arial" panose="020B0604020202020204" pitchFamily="34" charset="0"/>
              <a:buChar char="•"/>
            </a:pPr>
            <a:endParaRPr lang="en-AU" sz="2100" dirty="0">
              <a:latin typeface="Calibri"/>
              <a:ea typeface="Calibri"/>
              <a:cs typeface="Arial"/>
            </a:endParaRPr>
          </a:p>
          <a:p>
            <a:pPr marL="342900" indent="-342900">
              <a:buFont typeface="Arial" panose="020B0604020202020204" pitchFamily="34" charset="0"/>
              <a:buChar char="•"/>
            </a:pPr>
            <a:r>
              <a:rPr lang="en-AU" sz="2100" dirty="0">
                <a:latin typeface="Calibri"/>
                <a:ea typeface="Calibri"/>
                <a:cs typeface="Arial"/>
              </a:rPr>
              <a:t>To better support participants with psychosocial disability to live with and better manage their severe psychosocial disabilities.</a:t>
            </a:r>
          </a:p>
          <a:p>
            <a:pPr marL="342900" indent="-342900">
              <a:buFont typeface="Arial" panose="020B0604020202020204" pitchFamily="34" charset="0"/>
              <a:buChar char="•"/>
            </a:pPr>
            <a:endParaRPr lang="en-AU" sz="2100" dirty="0">
              <a:latin typeface="Calibri"/>
              <a:ea typeface="Calibri"/>
              <a:cs typeface="Arial"/>
            </a:endParaRPr>
          </a:p>
          <a:p>
            <a:pPr marL="342900" indent="-342900">
              <a:buFont typeface="Arial" panose="020B0604020202020204" pitchFamily="34" charset="0"/>
              <a:buChar char="•"/>
            </a:pPr>
            <a:r>
              <a:rPr lang="en-AU" sz="2100" dirty="0">
                <a:latin typeface="Calibri"/>
                <a:ea typeface="Calibri"/>
                <a:cs typeface="Arial"/>
              </a:rPr>
              <a:t>To inform participants about potential frauds and unscrupulous practices and how to manage such risks</a:t>
            </a:r>
          </a:p>
          <a:p>
            <a:pPr marL="342900" indent="-342900">
              <a:buFont typeface="Arial" panose="020B0604020202020204" pitchFamily="34" charset="0"/>
              <a:buChar char="•"/>
            </a:pPr>
            <a:endParaRPr lang="en-AU" sz="2100" dirty="0">
              <a:latin typeface="Calibri"/>
              <a:ea typeface="Calibri"/>
              <a:cs typeface="Arial"/>
            </a:endParaRPr>
          </a:p>
          <a:p>
            <a:endParaRPr lang="en-AU" dirty="0">
              <a:latin typeface="Calibri"/>
              <a:ea typeface="Calibri"/>
              <a:cs typeface="Arial"/>
            </a:endParaRPr>
          </a:p>
          <a:p>
            <a:endParaRPr lang="en-AU" dirty="0">
              <a:latin typeface="Calibri"/>
              <a:ea typeface="Calibri"/>
              <a:cs typeface="Arial"/>
            </a:endParaRPr>
          </a:p>
        </p:txBody>
      </p:sp>
      <p:sp>
        <p:nvSpPr>
          <p:cNvPr id="4" name="Slide Number Placeholder 3">
            <a:extLst>
              <a:ext uri="{FF2B5EF4-FFF2-40B4-BE49-F238E27FC236}">
                <a16:creationId xmlns:a16="http://schemas.microsoft.com/office/drawing/2014/main" id="{31730E20-F465-558A-DEAD-55A96BBF7A41}"/>
              </a:ext>
            </a:extLst>
          </p:cNvPr>
          <p:cNvSpPr>
            <a:spLocks noGrp="1"/>
          </p:cNvSpPr>
          <p:nvPr>
            <p:ph type="sldNum" sz="quarter" idx="19"/>
          </p:nvPr>
        </p:nvSpPr>
        <p:spPr/>
        <p:txBody>
          <a:bodyPr/>
          <a:lstStyle/>
          <a:p>
            <a:fld id="{6CAB2880-EB56-964E-BAB5-6BEE7F2478A4}" type="slidenum">
              <a:rPr lang="en-US" smtClean="0"/>
              <a:pPr/>
              <a:t>10</a:t>
            </a:fld>
            <a:endParaRPr lang="en-US" dirty="0"/>
          </a:p>
        </p:txBody>
      </p:sp>
    </p:spTree>
    <p:extLst>
      <p:ext uri="{BB962C8B-B14F-4D97-AF65-F5344CB8AC3E}">
        <p14:creationId xmlns:p14="http://schemas.microsoft.com/office/powerpoint/2010/main" val="3511945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B79E-31F5-955A-52B8-DCABB668BC7E}"/>
              </a:ext>
            </a:extLst>
          </p:cNvPr>
          <p:cNvSpPr>
            <a:spLocks noGrp="1"/>
          </p:cNvSpPr>
          <p:nvPr>
            <p:ph type="title"/>
          </p:nvPr>
        </p:nvSpPr>
        <p:spPr>
          <a:xfrm>
            <a:off x="232537" y="286579"/>
            <a:ext cx="10915357" cy="509901"/>
          </a:xfrm>
        </p:spPr>
        <p:txBody>
          <a:bodyPr>
            <a:normAutofit/>
          </a:bodyPr>
          <a:lstStyle/>
          <a:p>
            <a:r>
              <a:rPr lang="en-AU" sz="2400" dirty="0">
                <a:solidFill>
                  <a:schemeClr val="accent3">
                    <a:lumMod val="75000"/>
                  </a:schemeClr>
                </a:solidFill>
                <a:latin typeface="Arial"/>
                <a:cs typeface="Arial"/>
              </a:rPr>
              <a:t>UPDATE - PSYCHOSOCIAL DISABILTY Queensland (June 2024)</a:t>
            </a:r>
          </a:p>
        </p:txBody>
      </p:sp>
      <p:sp>
        <p:nvSpPr>
          <p:cNvPr id="3" name="Content Placeholder 2">
            <a:extLst>
              <a:ext uri="{FF2B5EF4-FFF2-40B4-BE49-F238E27FC236}">
                <a16:creationId xmlns:a16="http://schemas.microsoft.com/office/drawing/2014/main" id="{FE458008-D172-4944-3A14-4CD87B233367}"/>
              </a:ext>
            </a:extLst>
          </p:cNvPr>
          <p:cNvSpPr>
            <a:spLocks noGrp="1"/>
          </p:cNvSpPr>
          <p:nvPr>
            <p:ph sz="quarter" idx="16"/>
          </p:nvPr>
        </p:nvSpPr>
        <p:spPr>
          <a:xfrm>
            <a:off x="609464" y="1167190"/>
            <a:ext cx="11144386" cy="5081112"/>
          </a:xfrm>
        </p:spPr>
        <p:txBody>
          <a:bodyPr vert="horz" lIns="91440" tIns="45720" rIns="91440" bIns="45720" rtlCol="0" anchor="t">
            <a:normAutofit/>
          </a:bodyPr>
          <a:lstStyle/>
          <a:p>
            <a:endParaRPr lang="en-AU" b="1" dirty="0">
              <a:latin typeface="Calibri"/>
              <a:ea typeface="Calibri"/>
              <a:cs typeface="Arial"/>
            </a:endParaRPr>
          </a:p>
          <a:p>
            <a:endParaRPr lang="en-AU" dirty="0">
              <a:latin typeface="Calibri"/>
              <a:ea typeface="Calibri"/>
              <a:cs typeface="Arial"/>
            </a:endParaRPr>
          </a:p>
          <a:p>
            <a:endParaRPr lang="en-AU" dirty="0">
              <a:latin typeface="Calibri"/>
              <a:ea typeface="Calibri"/>
              <a:cs typeface="Arial"/>
            </a:endParaRPr>
          </a:p>
        </p:txBody>
      </p:sp>
      <p:sp>
        <p:nvSpPr>
          <p:cNvPr id="4" name="Slide Number Placeholder 3">
            <a:extLst>
              <a:ext uri="{FF2B5EF4-FFF2-40B4-BE49-F238E27FC236}">
                <a16:creationId xmlns:a16="http://schemas.microsoft.com/office/drawing/2014/main" id="{31730E20-F465-558A-DEAD-55A96BBF7A41}"/>
              </a:ext>
            </a:extLst>
          </p:cNvPr>
          <p:cNvSpPr>
            <a:spLocks noGrp="1"/>
          </p:cNvSpPr>
          <p:nvPr>
            <p:ph type="sldNum" sz="quarter" idx="19"/>
          </p:nvPr>
        </p:nvSpPr>
        <p:spPr/>
        <p:txBody>
          <a:bodyPr/>
          <a:lstStyle/>
          <a:p>
            <a:fld id="{6CAB2880-EB56-964E-BAB5-6BEE7F2478A4}" type="slidenum">
              <a:rPr lang="en-US" smtClean="0"/>
              <a:pPr/>
              <a:t>2</a:t>
            </a:fld>
            <a:endParaRPr lang="en-US" dirty="0"/>
          </a:p>
        </p:txBody>
      </p:sp>
      <p:graphicFrame>
        <p:nvGraphicFramePr>
          <p:cNvPr id="5" name="Table 4">
            <a:extLst>
              <a:ext uri="{FF2B5EF4-FFF2-40B4-BE49-F238E27FC236}">
                <a16:creationId xmlns:a16="http://schemas.microsoft.com/office/drawing/2014/main" id="{BEE562A0-B152-5000-D906-0FE2DE888378}"/>
              </a:ext>
            </a:extLst>
          </p:cNvPr>
          <p:cNvGraphicFramePr>
            <a:graphicFrameLocks noGrp="1"/>
          </p:cNvGraphicFramePr>
          <p:nvPr>
            <p:extLst>
              <p:ext uri="{D42A27DB-BD31-4B8C-83A1-F6EECF244321}">
                <p14:modId xmlns:p14="http://schemas.microsoft.com/office/powerpoint/2010/main" val="364447257"/>
              </p:ext>
            </p:extLst>
          </p:nvPr>
        </p:nvGraphicFramePr>
        <p:xfrm>
          <a:off x="2032000" y="1265583"/>
          <a:ext cx="8128000" cy="4585252"/>
        </p:xfrm>
        <a:graphic>
          <a:graphicData uri="http://schemas.openxmlformats.org/drawingml/2006/table">
            <a:tbl>
              <a:tblPr firstRow="1" bandRow="1">
                <a:tableStyleId>{F5AB1C69-6EDB-4FF4-983F-18BD219EF322}</a:tableStyleId>
              </a:tblPr>
              <a:tblGrid>
                <a:gridCol w="5389217">
                  <a:extLst>
                    <a:ext uri="{9D8B030D-6E8A-4147-A177-3AD203B41FA5}">
                      <a16:colId xmlns:a16="http://schemas.microsoft.com/office/drawing/2014/main" val="1324664775"/>
                    </a:ext>
                  </a:extLst>
                </a:gridCol>
                <a:gridCol w="2738783">
                  <a:extLst>
                    <a:ext uri="{9D8B030D-6E8A-4147-A177-3AD203B41FA5}">
                      <a16:colId xmlns:a16="http://schemas.microsoft.com/office/drawing/2014/main" val="3443039321"/>
                    </a:ext>
                  </a:extLst>
                </a:gridCol>
              </a:tblGrid>
              <a:tr h="689113">
                <a:tc>
                  <a:txBody>
                    <a:bodyPr/>
                    <a:lstStyle/>
                    <a:p>
                      <a:r>
                        <a:rPr lang="en-AU" dirty="0"/>
                        <a:t>PAYMENTS 2023-24</a:t>
                      </a:r>
                    </a:p>
                  </a:txBody>
                  <a:tcPr/>
                </a:tc>
                <a:tc>
                  <a:txBody>
                    <a:bodyPr/>
                    <a:lstStyle/>
                    <a:p>
                      <a:r>
                        <a:rPr lang="en-AU" dirty="0"/>
                        <a:t>$1.09 billion</a:t>
                      </a:r>
                    </a:p>
                  </a:txBody>
                  <a:tcPr/>
                </a:tc>
                <a:extLst>
                  <a:ext uri="{0D108BD9-81ED-4DB2-BD59-A6C34878D82A}">
                    <a16:rowId xmlns:a16="http://schemas.microsoft.com/office/drawing/2014/main" val="2262507729"/>
                  </a:ext>
                </a:extLst>
              </a:tr>
              <a:tr h="689113">
                <a:tc>
                  <a:txBody>
                    <a:bodyPr/>
                    <a:lstStyle/>
                    <a:p>
                      <a:r>
                        <a:rPr lang="en-AU" dirty="0"/>
                        <a:t>Number of participants</a:t>
                      </a:r>
                    </a:p>
                  </a:txBody>
                  <a:tcPr/>
                </a:tc>
                <a:tc>
                  <a:txBody>
                    <a:bodyPr/>
                    <a:lstStyle/>
                    <a:p>
                      <a:r>
                        <a:rPr lang="en-AU" dirty="0"/>
                        <a:t>12,315</a:t>
                      </a:r>
                    </a:p>
                  </a:txBody>
                  <a:tcPr/>
                </a:tc>
                <a:extLst>
                  <a:ext uri="{0D108BD9-81ED-4DB2-BD59-A6C34878D82A}">
                    <a16:rowId xmlns:a16="http://schemas.microsoft.com/office/drawing/2014/main" val="1003793348"/>
                  </a:ext>
                </a:extLst>
              </a:tr>
              <a:tr h="689113">
                <a:tc>
                  <a:txBody>
                    <a:bodyPr/>
                    <a:lstStyle/>
                    <a:p>
                      <a:r>
                        <a:rPr lang="en-AU" dirty="0"/>
                        <a:t>Number access decisions </a:t>
                      </a:r>
                    </a:p>
                  </a:txBody>
                  <a:tcPr/>
                </a:tc>
                <a:tc>
                  <a:txBody>
                    <a:bodyPr/>
                    <a:lstStyle/>
                    <a:p>
                      <a:r>
                        <a:rPr lang="en-AU" dirty="0"/>
                        <a:t>Applied 19,799</a:t>
                      </a:r>
                    </a:p>
                    <a:p>
                      <a:r>
                        <a:rPr lang="en-AU" dirty="0"/>
                        <a:t>Met              13,443</a:t>
                      </a:r>
                    </a:p>
                    <a:p>
                      <a:r>
                        <a:rPr lang="en-AU" dirty="0"/>
                        <a:t>Not met       6,356</a:t>
                      </a:r>
                    </a:p>
                  </a:txBody>
                  <a:tcPr/>
                </a:tc>
                <a:extLst>
                  <a:ext uri="{0D108BD9-81ED-4DB2-BD59-A6C34878D82A}">
                    <a16:rowId xmlns:a16="http://schemas.microsoft.com/office/drawing/2014/main" val="1560024673"/>
                  </a:ext>
                </a:extLst>
              </a:tr>
              <a:tr h="689113">
                <a:tc>
                  <a:txBody>
                    <a:bodyPr/>
                    <a:lstStyle/>
                    <a:p>
                      <a:r>
                        <a:rPr lang="en-AU" dirty="0"/>
                        <a:t>Historical eligibility rate</a:t>
                      </a:r>
                    </a:p>
                  </a:txBody>
                  <a:tcPr/>
                </a:tc>
                <a:tc>
                  <a:txBody>
                    <a:bodyPr/>
                    <a:lstStyle/>
                    <a:p>
                      <a:r>
                        <a:rPr lang="en-AU" dirty="0"/>
                        <a:t>Met               68%</a:t>
                      </a:r>
                    </a:p>
                    <a:p>
                      <a:r>
                        <a:rPr lang="en-AU" dirty="0"/>
                        <a:t>Not met        32%</a:t>
                      </a:r>
                    </a:p>
                  </a:txBody>
                  <a:tcPr/>
                </a:tc>
                <a:extLst>
                  <a:ext uri="{0D108BD9-81ED-4DB2-BD59-A6C34878D82A}">
                    <a16:rowId xmlns:a16="http://schemas.microsoft.com/office/drawing/2014/main" val="2033899471"/>
                  </a:ext>
                </a:extLst>
              </a:tr>
              <a:tr h="689113">
                <a:tc>
                  <a:txBody>
                    <a:bodyPr/>
                    <a:lstStyle/>
                    <a:p>
                      <a:r>
                        <a:rPr lang="en-AU" dirty="0"/>
                        <a:t>Applications past 12 months (July 2023 – June 2024)</a:t>
                      </a:r>
                    </a:p>
                  </a:txBody>
                  <a:tcPr/>
                </a:tc>
                <a:tc>
                  <a:txBody>
                    <a:bodyPr/>
                    <a:lstStyle/>
                    <a:p>
                      <a:r>
                        <a:rPr lang="en-AU" dirty="0"/>
                        <a:t>Applied         1,234</a:t>
                      </a:r>
                    </a:p>
                    <a:p>
                      <a:r>
                        <a:rPr lang="en-AU" dirty="0"/>
                        <a:t>Met                596  (48%)</a:t>
                      </a:r>
                    </a:p>
                    <a:p>
                      <a:r>
                        <a:rPr lang="en-AU" dirty="0"/>
                        <a:t>Not met         638   (52%)</a:t>
                      </a:r>
                    </a:p>
                  </a:txBody>
                  <a:tcPr/>
                </a:tc>
                <a:extLst>
                  <a:ext uri="{0D108BD9-81ED-4DB2-BD59-A6C34878D82A}">
                    <a16:rowId xmlns:a16="http://schemas.microsoft.com/office/drawing/2014/main" val="607521696"/>
                  </a:ext>
                </a:extLst>
              </a:tr>
              <a:tr h="689113">
                <a:tc>
                  <a:txBody>
                    <a:bodyPr/>
                    <a:lstStyle/>
                    <a:p>
                      <a:r>
                        <a:rPr lang="en-AU" dirty="0"/>
                        <a:t>Average participant budget </a:t>
                      </a:r>
                    </a:p>
                  </a:txBody>
                  <a:tcPr/>
                </a:tc>
                <a:tc>
                  <a:txBody>
                    <a:bodyPr/>
                    <a:lstStyle/>
                    <a:p>
                      <a:r>
                        <a:rPr lang="en-AU" dirty="0"/>
                        <a:t>$113,194</a:t>
                      </a:r>
                    </a:p>
                  </a:txBody>
                  <a:tcPr/>
                </a:tc>
                <a:extLst>
                  <a:ext uri="{0D108BD9-81ED-4DB2-BD59-A6C34878D82A}">
                    <a16:rowId xmlns:a16="http://schemas.microsoft.com/office/drawing/2014/main" val="2738314268"/>
                  </a:ext>
                </a:extLst>
              </a:tr>
            </a:tbl>
          </a:graphicData>
        </a:graphic>
      </p:graphicFrame>
    </p:spTree>
    <p:extLst>
      <p:ext uri="{BB962C8B-B14F-4D97-AF65-F5344CB8AC3E}">
        <p14:creationId xmlns:p14="http://schemas.microsoft.com/office/powerpoint/2010/main" val="220633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B79E-31F5-955A-52B8-DCABB668BC7E}"/>
              </a:ext>
            </a:extLst>
          </p:cNvPr>
          <p:cNvSpPr>
            <a:spLocks noGrp="1"/>
          </p:cNvSpPr>
          <p:nvPr>
            <p:ph type="title"/>
          </p:nvPr>
        </p:nvSpPr>
        <p:spPr>
          <a:xfrm>
            <a:off x="298798" y="286579"/>
            <a:ext cx="10915357" cy="509901"/>
          </a:xfrm>
        </p:spPr>
        <p:txBody>
          <a:bodyPr>
            <a:normAutofit/>
          </a:bodyPr>
          <a:lstStyle/>
          <a:p>
            <a:r>
              <a:rPr lang="en-AU" sz="2400" dirty="0">
                <a:solidFill>
                  <a:schemeClr val="accent3">
                    <a:lumMod val="75000"/>
                  </a:schemeClr>
                </a:solidFill>
                <a:latin typeface="Arial"/>
                <a:cs typeface="Arial"/>
              </a:rPr>
              <a:t>Outcomes participants with psychosocial disability </a:t>
            </a:r>
          </a:p>
        </p:txBody>
      </p:sp>
      <p:sp>
        <p:nvSpPr>
          <p:cNvPr id="3" name="Content Placeholder 2">
            <a:extLst>
              <a:ext uri="{FF2B5EF4-FFF2-40B4-BE49-F238E27FC236}">
                <a16:creationId xmlns:a16="http://schemas.microsoft.com/office/drawing/2014/main" id="{FE458008-D172-4944-3A14-4CD87B233367}"/>
              </a:ext>
            </a:extLst>
          </p:cNvPr>
          <p:cNvSpPr>
            <a:spLocks noGrp="1"/>
          </p:cNvSpPr>
          <p:nvPr>
            <p:ph sz="quarter" idx="16"/>
          </p:nvPr>
        </p:nvSpPr>
        <p:spPr>
          <a:xfrm>
            <a:off x="609464" y="1167190"/>
            <a:ext cx="11144386" cy="5081112"/>
          </a:xfrm>
        </p:spPr>
        <p:txBody>
          <a:bodyPr vert="horz" lIns="91440" tIns="45720" rIns="91440" bIns="45720" rtlCol="0" anchor="t">
            <a:normAutofit/>
          </a:bodyPr>
          <a:lstStyle/>
          <a:p>
            <a:endParaRPr lang="en-AU" dirty="0">
              <a:latin typeface="Calibri"/>
              <a:ea typeface="Calibri"/>
              <a:cs typeface="Arial"/>
            </a:endParaRPr>
          </a:p>
          <a:p>
            <a:endParaRPr lang="en-AU" dirty="0">
              <a:latin typeface="Calibri"/>
              <a:ea typeface="Calibri"/>
              <a:cs typeface="Arial"/>
            </a:endParaRPr>
          </a:p>
          <a:p>
            <a:endParaRPr lang="en-AU" dirty="0">
              <a:latin typeface="Calibri"/>
              <a:ea typeface="Calibri"/>
              <a:cs typeface="Arial"/>
            </a:endParaRPr>
          </a:p>
        </p:txBody>
      </p:sp>
      <p:sp>
        <p:nvSpPr>
          <p:cNvPr id="4" name="Slide Number Placeholder 3">
            <a:extLst>
              <a:ext uri="{FF2B5EF4-FFF2-40B4-BE49-F238E27FC236}">
                <a16:creationId xmlns:a16="http://schemas.microsoft.com/office/drawing/2014/main" id="{31730E20-F465-558A-DEAD-55A96BBF7A41}"/>
              </a:ext>
            </a:extLst>
          </p:cNvPr>
          <p:cNvSpPr>
            <a:spLocks noGrp="1"/>
          </p:cNvSpPr>
          <p:nvPr>
            <p:ph type="sldNum" sz="quarter" idx="19"/>
          </p:nvPr>
        </p:nvSpPr>
        <p:spPr/>
        <p:txBody>
          <a:bodyPr/>
          <a:lstStyle/>
          <a:p>
            <a:fld id="{6CAB2880-EB56-964E-BAB5-6BEE7F2478A4}" type="slidenum">
              <a:rPr lang="en-US" smtClean="0"/>
              <a:pPr/>
              <a:t>3</a:t>
            </a:fld>
            <a:endParaRPr lang="en-US" dirty="0"/>
          </a:p>
        </p:txBody>
      </p:sp>
      <p:graphicFrame>
        <p:nvGraphicFramePr>
          <p:cNvPr id="5" name="Table 4">
            <a:extLst>
              <a:ext uri="{FF2B5EF4-FFF2-40B4-BE49-F238E27FC236}">
                <a16:creationId xmlns:a16="http://schemas.microsoft.com/office/drawing/2014/main" id="{D1A002E9-0D0B-48E6-F06D-DAF6711B2DB9}"/>
              </a:ext>
            </a:extLst>
          </p:cNvPr>
          <p:cNvGraphicFramePr>
            <a:graphicFrameLocks noGrp="1"/>
          </p:cNvGraphicFramePr>
          <p:nvPr>
            <p:extLst>
              <p:ext uri="{D42A27DB-BD31-4B8C-83A1-F6EECF244321}">
                <p14:modId xmlns:p14="http://schemas.microsoft.com/office/powerpoint/2010/main" val="3654566259"/>
              </p:ext>
            </p:extLst>
          </p:nvPr>
        </p:nvGraphicFramePr>
        <p:xfrm>
          <a:off x="516835" y="1464364"/>
          <a:ext cx="9226610" cy="3233530"/>
        </p:xfrm>
        <a:graphic>
          <a:graphicData uri="http://schemas.openxmlformats.org/drawingml/2006/table">
            <a:tbl>
              <a:tblPr firstRow="1" bandRow="1">
                <a:tableStyleId>{F5AB1C69-6EDB-4FF4-983F-18BD219EF322}</a:tableStyleId>
              </a:tblPr>
              <a:tblGrid>
                <a:gridCol w="3167269">
                  <a:extLst>
                    <a:ext uri="{9D8B030D-6E8A-4147-A177-3AD203B41FA5}">
                      <a16:colId xmlns:a16="http://schemas.microsoft.com/office/drawing/2014/main" val="2625641000"/>
                    </a:ext>
                  </a:extLst>
                </a:gridCol>
                <a:gridCol w="1159566">
                  <a:extLst>
                    <a:ext uri="{9D8B030D-6E8A-4147-A177-3AD203B41FA5}">
                      <a16:colId xmlns:a16="http://schemas.microsoft.com/office/drawing/2014/main" val="1977284981"/>
                    </a:ext>
                  </a:extLst>
                </a:gridCol>
                <a:gridCol w="921026">
                  <a:extLst>
                    <a:ext uri="{9D8B030D-6E8A-4147-A177-3AD203B41FA5}">
                      <a16:colId xmlns:a16="http://schemas.microsoft.com/office/drawing/2014/main" val="2050873175"/>
                    </a:ext>
                  </a:extLst>
                </a:gridCol>
                <a:gridCol w="708991">
                  <a:extLst>
                    <a:ext uri="{9D8B030D-6E8A-4147-A177-3AD203B41FA5}">
                      <a16:colId xmlns:a16="http://schemas.microsoft.com/office/drawing/2014/main" val="605681017"/>
                    </a:ext>
                  </a:extLst>
                </a:gridCol>
                <a:gridCol w="695739">
                  <a:extLst>
                    <a:ext uri="{9D8B030D-6E8A-4147-A177-3AD203B41FA5}">
                      <a16:colId xmlns:a16="http://schemas.microsoft.com/office/drawing/2014/main" val="948843030"/>
                    </a:ext>
                  </a:extLst>
                </a:gridCol>
                <a:gridCol w="742122">
                  <a:extLst>
                    <a:ext uri="{9D8B030D-6E8A-4147-A177-3AD203B41FA5}">
                      <a16:colId xmlns:a16="http://schemas.microsoft.com/office/drawing/2014/main" val="2751479085"/>
                    </a:ext>
                  </a:extLst>
                </a:gridCol>
                <a:gridCol w="762000">
                  <a:extLst>
                    <a:ext uri="{9D8B030D-6E8A-4147-A177-3AD203B41FA5}">
                      <a16:colId xmlns:a16="http://schemas.microsoft.com/office/drawing/2014/main" val="859587025"/>
                    </a:ext>
                  </a:extLst>
                </a:gridCol>
                <a:gridCol w="1069897">
                  <a:extLst>
                    <a:ext uri="{9D8B030D-6E8A-4147-A177-3AD203B41FA5}">
                      <a16:colId xmlns:a16="http://schemas.microsoft.com/office/drawing/2014/main" val="3877366560"/>
                    </a:ext>
                  </a:extLst>
                </a:gridCol>
              </a:tblGrid>
              <a:tr h="646706">
                <a:tc>
                  <a:txBody>
                    <a:bodyPr/>
                    <a:lstStyle/>
                    <a:p>
                      <a:r>
                        <a:rPr lang="en-AU" dirty="0"/>
                        <a:t>OUTCOMES</a:t>
                      </a:r>
                    </a:p>
                  </a:txBody>
                  <a:tcPr/>
                </a:tc>
                <a:tc>
                  <a:txBody>
                    <a:bodyPr/>
                    <a:lstStyle/>
                    <a:p>
                      <a:r>
                        <a:rPr lang="en-AU" dirty="0"/>
                        <a:t>NSW</a:t>
                      </a:r>
                    </a:p>
                  </a:txBody>
                  <a:tcPr/>
                </a:tc>
                <a:tc>
                  <a:txBody>
                    <a:bodyPr/>
                    <a:lstStyle/>
                    <a:p>
                      <a:r>
                        <a:rPr lang="en-AU" dirty="0"/>
                        <a:t>VIC</a:t>
                      </a:r>
                    </a:p>
                  </a:txBody>
                  <a:tcPr/>
                </a:tc>
                <a:tc>
                  <a:txBody>
                    <a:bodyPr/>
                    <a:lstStyle/>
                    <a:p>
                      <a:r>
                        <a:rPr lang="en-AU" b="1" dirty="0"/>
                        <a:t>QLD</a:t>
                      </a:r>
                    </a:p>
                  </a:txBody>
                  <a:tcPr/>
                </a:tc>
                <a:tc>
                  <a:txBody>
                    <a:bodyPr/>
                    <a:lstStyle/>
                    <a:p>
                      <a:r>
                        <a:rPr lang="en-AU" dirty="0"/>
                        <a:t>WA</a:t>
                      </a:r>
                    </a:p>
                  </a:txBody>
                  <a:tcPr/>
                </a:tc>
                <a:tc>
                  <a:txBody>
                    <a:bodyPr/>
                    <a:lstStyle/>
                    <a:p>
                      <a:r>
                        <a:rPr lang="en-AU" dirty="0"/>
                        <a:t>SA</a:t>
                      </a:r>
                    </a:p>
                  </a:txBody>
                  <a:tcPr/>
                </a:tc>
                <a:tc>
                  <a:txBody>
                    <a:bodyPr/>
                    <a:lstStyle/>
                    <a:p>
                      <a:r>
                        <a:rPr lang="en-AU" dirty="0"/>
                        <a:t>TAS</a:t>
                      </a:r>
                    </a:p>
                  </a:txBody>
                  <a:tcPr/>
                </a:tc>
                <a:tc>
                  <a:txBody>
                    <a:bodyPr/>
                    <a:lstStyle/>
                    <a:p>
                      <a:r>
                        <a:rPr lang="en-AU" dirty="0"/>
                        <a:t>NAT</a:t>
                      </a:r>
                    </a:p>
                  </a:txBody>
                  <a:tcPr/>
                </a:tc>
                <a:extLst>
                  <a:ext uri="{0D108BD9-81ED-4DB2-BD59-A6C34878D82A}">
                    <a16:rowId xmlns:a16="http://schemas.microsoft.com/office/drawing/2014/main" val="2442350072"/>
                  </a:ext>
                </a:extLst>
              </a:tr>
              <a:tr h="646706">
                <a:tc>
                  <a:txBody>
                    <a:bodyPr/>
                    <a:lstStyle/>
                    <a:p>
                      <a:r>
                        <a:rPr lang="en-AU" dirty="0"/>
                        <a:t>Employment rate</a:t>
                      </a:r>
                    </a:p>
                  </a:txBody>
                  <a:tcPr/>
                </a:tc>
                <a:tc>
                  <a:txBody>
                    <a:bodyPr/>
                    <a:lstStyle/>
                    <a:p>
                      <a:r>
                        <a:rPr lang="en-AU" dirty="0"/>
                        <a:t>13%</a:t>
                      </a:r>
                    </a:p>
                  </a:txBody>
                  <a:tcPr/>
                </a:tc>
                <a:tc>
                  <a:txBody>
                    <a:bodyPr/>
                    <a:lstStyle/>
                    <a:p>
                      <a:r>
                        <a:rPr lang="en-AU" dirty="0"/>
                        <a:t>12%</a:t>
                      </a:r>
                    </a:p>
                  </a:txBody>
                  <a:tcPr/>
                </a:tc>
                <a:tc>
                  <a:txBody>
                    <a:bodyPr/>
                    <a:lstStyle/>
                    <a:p>
                      <a:r>
                        <a:rPr lang="en-AU" b="1" dirty="0"/>
                        <a:t>7%</a:t>
                      </a:r>
                    </a:p>
                  </a:txBody>
                  <a:tcPr/>
                </a:tc>
                <a:tc>
                  <a:txBody>
                    <a:bodyPr/>
                    <a:lstStyle/>
                    <a:p>
                      <a:r>
                        <a:rPr lang="en-AU" dirty="0"/>
                        <a:t>10%</a:t>
                      </a:r>
                    </a:p>
                  </a:txBody>
                  <a:tcPr/>
                </a:tc>
                <a:tc>
                  <a:txBody>
                    <a:bodyPr/>
                    <a:lstStyle/>
                    <a:p>
                      <a:r>
                        <a:rPr lang="en-AU" dirty="0"/>
                        <a:t>9%</a:t>
                      </a:r>
                    </a:p>
                  </a:txBody>
                  <a:tcPr/>
                </a:tc>
                <a:tc>
                  <a:txBody>
                    <a:bodyPr/>
                    <a:lstStyle/>
                    <a:p>
                      <a:r>
                        <a:rPr lang="en-AU" dirty="0"/>
                        <a:t>10%</a:t>
                      </a:r>
                    </a:p>
                  </a:txBody>
                  <a:tcPr/>
                </a:tc>
                <a:tc>
                  <a:txBody>
                    <a:bodyPr/>
                    <a:lstStyle/>
                    <a:p>
                      <a:r>
                        <a:rPr lang="en-AU" dirty="0"/>
                        <a:t>11%</a:t>
                      </a:r>
                    </a:p>
                  </a:txBody>
                  <a:tcPr/>
                </a:tc>
                <a:extLst>
                  <a:ext uri="{0D108BD9-81ED-4DB2-BD59-A6C34878D82A}">
                    <a16:rowId xmlns:a16="http://schemas.microsoft.com/office/drawing/2014/main" val="53589387"/>
                  </a:ext>
                </a:extLst>
              </a:tr>
              <a:tr h="646706">
                <a:tc>
                  <a:txBody>
                    <a:bodyPr/>
                    <a:lstStyle/>
                    <a:p>
                      <a:r>
                        <a:rPr lang="en-AU" dirty="0"/>
                        <a:t>Community and social participation </a:t>
                      </a:r>
                    </a:p>
                  </a:txBody>
                  <a:tcPr/>
                </a:tc>
                <a:tc>
                  <a:txBody>
                    <a:bodyPr/>
                    <a:lstStyle/>
                    <a:p>
                      <a:r>
                        <a:rPr lang="en-AU" dirty="0"/>
                        <a:t>34%</a:t>
                      </a:r>
                    </a:p>
                  </a:txBody>
                  <a:tcPr/>
                </a:tc>
                <a:tc>
                  <a:txBody>
                    <a:bodyPr/>
                    <a:lstStyle/>
                    <a:p>
                      <a:r>
                        <a:rPr lang="en-AU" dirty="0"/>
                        <a:t>27%</a:t>
                      </a:r>
                    </a:p>
                  </a:txBody>
                  <a:tcPr/>
                </a:tc>
                <a:tc>
                  <a:txBody>
                    <a:bodyPr/>
                    <a:lstStyle/>
                    <a:p>
                      <a:r>
                        <a:rPr lang="en-AU" b="1" dirty="0"/>
                        <a:t>31%</a:t>
                      </a:r>
                    </a:p>
                  </a:txBody>
                  <a:tcPr/>
                </a:tc>
                <a:tc>
                  <a:txBody>
                    <a:bodyPr/>
                    <a:lstStyle/>
                    <a:p>
                      <a:r>
                        <a:rPr lang="en-AU" dirty="0"/>
                        <a:t>27%</a:t>
                      </a:r>
                    </a:p>
                  </a:txBody>
                  <a:tcPr/>
                </a:tc>
                <a:tc>
                  <a:txBody>
                    <a:bodyPr/>
                    <a:lstStyle/>
                    <a:p>
                      <a:r>
                        <a:rPr lang="en-AU" dirty="0"/>
                        <a:t>26%</a:t>
                      </a:r>
                    </a:p>
                  </a:txBody>
                  <a:tcPr/>
                </a:tc>
                <a:tc>
                  <a:txBody>
                    <a:bodyPr/>
                    <a:lstStyle/>
                    <a:p>
                      <a:r>
                        <a:rPr lang="en-AU" dirty="0"/>
                        <a:t>27%</a:t>
                      </a:r>
                    </a:p>
                  </a:txBody>
                  <a:tcPr/>
                </a:tc>
                <a:tc>
                  <a:txBody>
                    <a:bodyPr/>
                    <a:lstStyle/>
                    <a:p>
                      <a:r>
                        <a:rPr lang="en-AU" dirty="0"/>
                        <a:t>30%</a:t>
                      </a:r>
                    </a:p>
                  </a:txBody>
                  <a:tcPr/>
                </a:tc>
                <a:extLst>
                  <a:ext uri="{0D108BD9-81ED-4DB2-BD59-A6C34878D82A}">
                    <a16:rowId xmlns:a16="http://schemas.microsoft.com/office/drawing/2014/main" val="728422376"/>
                  </a:ext>
                </a:extLst>
              </a:tr>
              <a:tr h="646706">
                <a:tc>
                  <a:txBody>
                    <a:bodyPr/>
                    <a:lstStyle/>
                    <a:p>
                      <a:r>
                        <a:rPr lang="en-AU" dirty="0"/>
                        <a:t>Has the NDIS helped with more choice and control </a:t>
                      </a:r>
                    </a:p>
                  </a:txBody>
                  <a:tcPr/>
                </a:tc>
                <a:tc>
                  <a:txBody>
                    <a:bodyPr/>
                    <a:lstStyle/>
                    <a:p>
                      <a:r>
                        <a:rPr lang="en-AU" dirty="0"/>
                        <a:t>81%</a:t>
                      </a:r>
                    </a:p>
                  </a:txBody>
                  <a:tcPr/>
                </a:tc>
                <a:tc>
                  <a:txBody>
                    <a:bodyPr/>
                    <a:lstStyle/>
                    <a:p>
                      <a:r>
                        <a:rPr lang="en-AU" dirty="0"/>
                        <a:t>77%</a:t>
                      </a:r>
                    </a:p>
                  </a:txBody>
                  <a:tcPr/>
                </a:tc>
                <a:tc>
                  <a:txBody>
                    <a:bodyPr/>
                    <a:lstStyle/>
                    <a:p>
                      <a:r>
                        <a:rPr lang="en-AU" b="1" dirty="0"/>
                        <a:t>84%</a:t>
                      </a:r>
                    </a:p>
                  </a:txBody>
                  <a:tcPr/>
                </a:tc>
                <a:tc>
                  <a:txBody>
                    <a:bodyPr/>
                    <a:lstStyle/>
                    <a:p>
                      <a:r>
                        <a:rPr lang="en-AU" dirty="0"/>
                        <a:t>80%</a:t>
                      </a:r>
                    </a:p>
                  </a:txBody>
                  <a:tcPr/>
                </a:tc>
                <a:tc>
                  <a:txBody>
                    <a:bodyPr/>
                    <a:lstStyle/>
                    <a:p>
                      <a:r>
                        <a:rPr lang="en-AU" dirty="0"/>
                        <a:t>79%</a:t>
                      </a:r>
                    </a:p>
                  </a:txBody>
                  <a:tcPr/>
                </a:tc>
                <a:tc>
                  <a:txBody>
                    <a:bodyPr/>
                    <a:lstStyle/>
                    <a:p>
                      <a:r>
                        <a:rPr lang="en-AU" dirty="0"/>
                        <a:t>80%</a:t>
                      </a:r>
                    </a:p>
                  </a:txBody>
                  <a:tcPr/>
                </a:tc>
                <a:tc>
                  <a:txBody>
                    <a:bodyPr/>
                    <a:lstStyle/>
                    <a:p>
                      <a:r>
                        <a:rPr lang="en-AU" dirty="0"/>
                        <a:t>80%</a:t>
                      </a:r>
                    </a:p>
                  </a:txBody>
                  <a:tcPr/>
                </a:tc>
                <a:extLst>
                  <a:ext uri="{0D108BD9-81ED-4DB2-BD59-A6C34878D82A}">
                    <a16:rowId xmlns:a16="http://schemas.microsoft.com/office/drawing/2014/main" val="2375466160"/>
                  </a:ext>
                </a:extLst>
              </a:tr>
              <a:tr h="646706">
                <a:tc>
                  <a:txBody>
                    <a:bodyPr/>
                    <a:lstStyle/>
                    <a:p>
                      <a:r>
                        <a:rPr lang="en-AU" dirty="0"/>
                        <a:t>Family carer employment rate</a:t>
                      </a:r>
                    </a:p>
                  </a:txBody>
                  <a:tcPr/>
                </a:tc>
                <a:tc>
                  <a:txBody>
                    <a:bodyPr/>
                    <a:lstStyle/>
                    <a:p>
                      <a:r>
                        <a:rPr lang="en-AU" dirty="0"/>
                        <a:t>35%</a:t>
                      </a:r>
                    </a:p>
                  </a:txBody>
                  <a:tcPr/>
                </a:tc>
                <a:tc>
                  <a:txBody>
                    <a:bodyPr/>
                    <a:lstStyle/>
                    <a:p>
                      <a:r>
                        <a:rPr lang="en-AU" dirty="0"/>
                        <a:t>41%</a:t>
                      </a:r>
                    </a:p>
                  </a:txBody>
                  <a:tcPr/>
                </a:tc>
                <a:tc>
                  <a:txBody>
                    <a:bodyPr/>
                    <a:lstStyle/>
                    <a:p>
                      <a:r>
                        <a:rPr lang="en-AU" b="1" dirty="0"/>
                        <a:t>33%</a:t>
                      </a:r>
                    </a:p>
                  </a:txBody>
                  <a:tcPr/>
                </a:tc>
                <a:tc>
                  <a:txBody>
                    <a:bodyPr/>
                    <a:lstStyle/>
                    <a:p>
                      <a:r>
                        <a:rPr lang="en-AU" dirty="0"/>
                        <a:t>36%</a:t>
                      </a:r>
                    </a:p>
                  </a:txBody>
                  <a:tcPr/>
                </a:tc>
                <a:tc>
                  <a:txBody>
                    <a:bodyPr/>
                    <a:lstStyle/>
                    <a:p>
                      <a:r>
                        <a:rPr lang="en-AU" dirty="0"/>
                        <a:t>37%</a:t>
                      </a:r>
                    </a:p>
                  </a:txBody>
                  <a:tcPr/>
                </a:tc>
                <a:tc>
                  <a:txBody>
                    <a:bodyPr/>
                    <a:lstStyle/>
                    <a:p>
                      <a:r>
                        <a:rPr lang="en-AU" dirty="0"/>
                        <a:t>41%</a:t>
                      </a:r>
                    </a:p>
                  </a:txBody>
                  <a:tcPr/>
                </a:tc>
                <a:tc>
                  <a:txBody>
                    <a:bodyPr/>
                    <a:lstStyle/>
                    <a:p>
                      <a:r>
                        <a:rPr lang="en-AU" dirty="0"/>
                        <a:t>37%</a:t>
                      </a:r>
                    </a:p>
                  </a:txBody>
                  <a:tcPr/>
                </a:tc>
                <a:extLst>
                  <a:ext uri="{0D108BD9-81ED-4DB2-BD59-A6C34878D82A}">
                    <a16:rowId xmlns:a16="http://schemas.microsoft.com/office/drawing/2014/main" val="1475188046"/>
                  </a:ext>
                </a:extLst>
              </a:tr>
            </a:tbl>
          </a:graphicData>
        </a:graphic>
      </p:graphicFrame>
    </p:spTree>
    <p:extLst>
      <p:ext uri="{BB962C8B-B14F-4D97-AF65-F5344CB8AC3E}">
        <p14:creationId xmlns:p14="http://schemas.microsoft.com/office/powerpoint/2010/main" val="245897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BC13-CE76-4A67-918A-990116CC1448}"/>
              </a:ext>
            </a:extLst>
          </p:cNvPr>
          <p:cNvSpPr>
            <a:spLocks noGrp="1"/>
          </p:cNvSpPr>
          <p:nvPr>
            <p:ph type="title"/>
          </p:nvPr>
        </p:nvSpPr>
        <p:spPr>
          <a:xfrm>
            <a:off x="682094" y="1162483"/>
            <a:ext cx="10915357" cy="509901"/>
          </a:xfrm>
        </p:spPr>
        <p:txBody>
          <a:bodyPr>
            <a:normAutofit fontScale="90000"/>
          </a:bodyPr>
          <a:lstStyle/>
          <a:p>
            <a:r>
              <a:rPr lang="en-AU" dirty="0"/>
              <a:t>The new contemporary relevance of psychosocial disability</a:t>
            </a:r>
          </a:p>
        </p:txBody>
      </p:sp>
      <p:sp>
        <p:nvSpPr>
          <p:cNvPr id="3" name="Content Placeholder 2">
            <a:extLst>
              <a:ext uri="{FF2B5EF4-FFF2-40B4-BE49-F238E27FC236}">
                <a16:creationId xmlns:a16="http://schemas.microsoft.com/office/drawing/2014/main" id="{FEC19CD2-5946-906C-9887-BC60A5E8A2ED}"/>
              </a:ext>
            </a:extLst>
          </p:cNvPr>
          <p:cNvSpPr>
            <a:spLocks noGrp="1"/>
          </p:cNvSpPr>
          <p:nvPr>
            <p:ph sz="quarter" idx="16"/>
          </p:nvPr>
        </p:nvSpPr>
        <p:spPr>
          <a:xfrm>
            <a:off x="682094" y="2033903"/>
            <a:ext cx="10915357" cy="4084400"/>
          </a:xfrm>
        </p:spPr>
        <p:txBody>
          <a:bodyPr>
            <a:normAutofit/>
          </a:bodyPr>
          <a:lstStyle/>
          <a:p>
            <a:pPr marL="285750" lvl="0" indent="-285750">
              <a:lnSpc>
                <a:spcPct val="107000"/>
              </a:lnSpc>
              <a:buFont typeface="Arial" panose="020B0604020202020204" pitchFamily="34" charset="0"/>
              <a:buChar char="•"/>
            </a:pPr>
            <a:r>
              <a:rPr lang="en-AU" kern="100" dirty="0">
                <a:effectLst/>
                <a:ea typeface="Calibri" panose="020F0502020204030204" pitchFamily="34" charset="0"/>
                <a:cs typeface="Arial" panose="020B0604020202020204" pitchFamily="34" charset="0"/>
              </a:rPr>
              <a:t>Government investment in psychosocial disability (@$5.8 B) is now around 45% of the projected combined government expenditure </a:t>
            </a:r>
            <a:r>
              <a:rPr lang="en-AU" kern="100" dirty="0">
                <a:ea typeface="Calibri" panose="020F0502020204030204" pitchFamily="34" charset="0"/>
                <a:cs typeface="Arial" panose="020B0604020202020204" pitchFamily="34" charset="0"/>
              </a:rPr>
              <a:t>on</a:t>
            </a:r>
            <a:r>
              <a:rPr lang="en-AU" kern="100" dirty="0">
                <a:effectLst/>
                <a:ea typeface="Calibri" panose="020F0502020204030204" pitchFamily="34" charset="0"/>
                <a:cs typeface="Arial" panose="020B0604020202020204" pitchFamily="34" charset="0"/>
              </a:rPr>
              <a:t> mental illness of $12 billion </a:t>
            </a:r>
          </a:p>
          <a:p>
            <a:pPr marL="285750" lvl="0" indent="-285750">
              <a:lnSpc>
                <a:spcPct val="107000"/>
              </a:lnSpc>
              <a:buFont typeface="Arial" panose="020B0604020202020204" pitchFamily="34" charset="0"/>
              <a:buChar char="•"/>
            </a:pPr>
            <a:r>
              <a:rPr lang="en-AU" kern="100" dirty="0">
                <a:effectLst/>
                <a:ea typeface="Calibri" panose="020F0502020204030204" pitchFamily="34" charset="0"/>
                <a:cs typeface="Arial" panose="020B0604020202020204" pitchFamily="34" charset="0"/>
              </a:rPr>
              <a:t>Government interest in foundational supports for people with psychosocial disability will be  significant focus for commonwealth, state and territory governments over the next five years </a:t>
            </a:r>
          </a:p>
          <a:p>
            <a:pPr marL="285750" lvl="0" indent="-285750">
              <a:lnSpc>
                <a:spcPct val="107000"/>
              </a:lnSpc>
              <a:buFont typeface="Arial" panose="020B0604020202020204" pitchFamily="34" charset="0"/>
              <a:buChar char="•"/>
            </a:pPr>
            <a:r>
              <a:rPr lang="en-AU" dirty="0"/>
              <a:t>More discussion about psychosocial disability in governments, amongst service providers, lived experience organisations and mental health and health service providers in Australia than for many years</a:t>
            </a:r>
          </a:p>
          <a:p>
            <a:pPr marL="285750" lvl="0" indent="-285750">
              <a:lnSpc>
                <a:spcPct val="107000"/>
              </a:lnSpc>
              <a:buFont typeface="Arial" panose="020B0604020202020204" pitchFamily="34" charset="0"/>
              <a:buChar char="•"/>
            </a:pPr>
            <a:r>
              <a:rPr lang="en-AU" dirty="0"/>
              <a:t>Policy debates increasingly focused on improving the interfaces with housing, employment and mental health and health systems   </a:t>
            </a:r>
          </a:p>
          <a:p>
            <a:pPr marL="285750" lvl="0" indent="-285750">
              <a:lnSpc>
                <a:spcPct val="107000"/>
              </a:lnSpc>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9A6D45CB-DDF2-4692-5A00-697B5B136EDB}"/>
              </a:ext>
            </a:extLst>
          </p:cNvPr>
          <p:cNvSpPr>
            <a:spLocks noGrp="1"/>
          </p:cNvSpPr>
          <p:nvPr>
            <p:ph type="sldNum" sz="quarter" idx="19"/>
          </p:nvPr>
        </p:nvSpPr>
        <p:spPr/>
        <p:txBody>
          <a:bodyPr/>
          <a:lstStyle/>
          <a:p>
            <a:fld id="{6CAB2880-EB56-964E-BAB5-6BEE7F2478A4}" type="slidenum">
              <a:rPr lang="en-US" smtClean="0"/>
              <a:pPr/>
              <a:t>4</a:t>
            </a:fld>
            <a:endParaRPr lang="en-US" dirty="0"/>
          </a:p>
        </p:txBody>
      </p:sp>
    </p:spTree>
    <p:extLst>
      <p:ext uri="{BB962C8B-B14F-4D97-AF65-F5344CB8AC3E}">
        <p14:creationId xmlns:p14="http://schemas.microsoft.com/office/powerpoint/2010/main" val="398142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BC13-CE76-4A67-918A-990116CC1448}"/>
              </a:ext>
            </a:extLst>
          </p:cNvPr>
          <p:cNvSpPr>
            <a:spLocks noGrp="1"/>
          </p:cNvSpPr>
          <p:nvPr>
            <p:ph type="title"/>
          </p:nvPr>
        </p:nvSpPr>
        <p:spPr>
          <a:xfrm>
            <a:off x="682094" y="1100255"/>
            <a:ext cx="10915357" cy="914175"/>
          </a:xfrm>
        </p:spPr>
        <p:txBody>
          <a:bodyPr>
            <a:normAutofit fontScale="90000"/>
          </a:bodyPr>
          <a:lstStyle/>
          <a:p>
            <a:r>
              <a:rPr lang="en-AU" dirty="0"/>
              <a:t>More government focus and investment in psychosocial disability </a:t>
            </a:r>
          </a:p>
        </p:txBody>
      </p:sp>
      <p:sp>
        <p:nvSpPr>
          <p:cNvPr id="3" name="Content Placeholder 2">
            <a:extLst>
              <a:ext uri="{FF2B5EF4-FFF2-40B4-BE49-F238E27FC236}">
                <a16:creationId xmlns:a16="http://schemas.microsoft.com/office/drawing/2014/main" id="{FEC19CD2-5946-906C-9887-BC60A5E8A2ED}"/>
              </a:ext>
            </a:extLst>
          </p:cNvPr>
          <p:cNvSpPr>
            <a:spLocks noGrp="1"/>
          </p:cNvSpPr>
          <p:nvPr>
            <p:ph sz="quarter" idx="16"/>
          </p:nvPr>
        </p:nvSpPr>
        <p:spPr>
          <a:xfrm>
            <a:off x="682094" y="1755488"/>
            <a:ext cx="10915357" cy="3802564"/>
          </a:xfrm>
        </p:spPr>
        <p:txBody>
          <a:bodyPr>
            <a:normAutofit/>
          </a:body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More $ than ever before  </a:t>
            </a:r>
          </a:p>
          <a:p>
            <a:pPr marL="342900" indent="-342900">
              <a:buFont typeface="Arial" panose="020B0604020202020204" pitchFamily="34" charset="0"/>
              <a:buChar char="•"/>
            </a:pPr>
            <a:r>
              <a:rPr lang="en-AU" dirty="0"/>
              <a:t>National Cabinet commitment to foundational supports identified psychosocial disability as priority area (December 2023)</a:t>
            </a:r>
          </a:p>
          <a:p>
            <a:pPr marL="342900" indent="-342900">
              <a:buFont typeface="Arial" panose="020B0604020202020204" pitchFamily="34" charset="0"/>
              <a:buChar char="•"/>
            </a:pPr>
            <a:r>
              <a:rPr lang="en-AU" dirty="0"/>
              <a:t>More Government Reports:</a:t>
            </a:r>
          </a:p>
          <a:p>
            <a:pPr marL="800100" lvl="1" indent="-342900">
              <a:buFont typeface="Arial" panose="020B0604020202020204" pitchFamily="34" charset="0"/>
              <a:buChar char="•"/>
            </a:pPr>
            <a:r>
              <a:rPr lang="en-AU" dirty="0"/>
              <a:t>Unmet Psychosocial Needs Analysis (2024)</a:t>
            </a:r>
          </a:p>
          <a:p>
            <a:pPr marL="800100" lvl="1" indent="-342900">
              <a:buFont typeface="Arial" panose="020B0604020202020204" pitchFamily="34" charset="0"/>
              <a:buChar char="•"/>
            </a:pPr>
            <a:r>
              <a:rPr lang="en-AU" dirty="0"/>
              <a:t>NDIS Review Panel Report (section 7 on psychosocial disability) (2023)</a:t>
            </a:r>
          </a:p>
          <a:p>
            <a:pPr marL="800100" lvl="1" indent="-342900">
              <a:buFont typeface="Arial" panose="020B0604020202020204" pitchFamily="34" charset="0"/>
              <a:buChar char="•"/>
            </a:pPr>
            <a:r>
              <a:rPr lang="en-AU" dirty="0"/>
              <a:t>Royal Commission into Mental Health Victoria (2020)</a:t>
            </a:r>
          </a:p>
          <a:p>
            <a:pPr marL="800100" lvl="1" indent="-342900">
              <a:buFont typeface="Arial" panose="020B0604020202020204" pitchFamily="34" charset="0"/>
              <a:buChar char="•"/>
            </a:pPr>
            <a:r>
              <a:rPr lang="en-AU" dirty="0"/>
              <a:t>Queensland Parliamentary Inquiry into Mental Health (2022) </a:t>
            </a:r>
          </a:p>
          <a:p>
            <a:pPr marL="800100" lvl="1" indent="-342900">
              <a:buFont typeface="Arial" panose="020B0604020202020204" pitchFamily="34" charset="0"/>
              <a:buChar char="•"/>
            </a:pPr>
            <a:r>
              <a:rPr lang="en-AU" dirty="0"/>
              <a:t>Productivity omission Inquiry into mental health (2020) </a:t>
            </a:r>
          </a:p>
          <a:p>
            <a:pPr marL="800100" lvl="1"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800100" lvl="1"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endParaRPr lang="en-AU" dirty="0"/>
          </a:p>
        </p:txBody>
      </p:sp>
      <p:sp>
        <p:nvSpPr>
          <p:cNvPr id="4" name="Slide Number Placeholder 3">
            <a:extLst>
              <a:ext uri="{FF2B5EF4-FFF2-40B4-BE49-F238E27FC236}">
                <a16:creationId xmlns:a16="http://schemas.microsoft.com/office/drawing/2014/main" id="{9A6D45CB-DDF2-4692-5A00-697B5B136EDB}"/>
              </a:ext>
            </a:extLst>
          </p:cNvPr>
          <p:cNvSpPr>
            <a:spLocks noGrp="1"/>
          </p:cNvSpPr>
          <p:nvPr>
            <p:ph type="sldNum" sz="quarter" idx="19"/>
          </p:nvPr>
        </p:nvSpPr>
        <p:spPr/>
        <p:txBody>
          <a:bodyPr/>
          <a:lstStyle/>
          <a:p>
            <a:fld id="{6CAB2880-EB56-964E-BAB5-6BEE7F2478A4}" type="slidenum">
              <a:rPr lang="en-US" smtClean="0"/>
              <a:pPr/>
              <a:t>5</a:t>
            </a:fld>
            <a:endParaRPr lang="en-US" dirty="0"/>
          </a:p>
        </p:txBody>
      </p:sp>
    </p:spTree>
    <p:extLst>
      <p:ext uri="{BB962C8B-B14F-4D97-AF65-F5344CB8AC3E}">
        <p14:creationId xmlns:p14="http://schemas.microsoft.com/office/powerpoint/2010/main" val="164528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BC13-CE76-4A67-918A-990116CC1448}"/>
              </a:ext>
            </a:extLst>
          </p:cNvPr>
          <p:cNvSpPr>
            <a:spLocks noGrp="1"/>
          </p:cNvSpPr>
          <p:nvPr>
            <p:ph type="title"/>
          </p:nvPr>
        </p:nvSpPr>
        <p:spPr>
          <a:xfrm>
            <a:off x="682094" y="1145823"/>
            <a:ext cx="10915357" cy="535743"/>
          </a:xfrm>
        </p:spPr>
        <p:txBody>
          <a:bodyPr>
            <a:noAutofit/>
          </a:bodyPr>
          <a:lstStyle/>
          <a:p>
            <a:r>
              <a:rPr lang="en-AU" sz="2400" b="1" kern="100" dirty="0">
                <a:effectLst/>
                <a:ea typeface="Segoe UI" panose="020B0502040204020203" pitchFamily="34" charset="0"/>
                <a:cs typeface="Arial" panose="020B0604020202020204" pitchFamily="34" charset="0"/>
              </a:rPr>
              <a:t>NDIS Review Panel and psychosocial disability </a:t>
            </a:r>
            <a:endParaRPr lang="en-AU" sz="2400" dirty="0"/>
          </a:p>
        </p:txBody>
      </p:sp>
      <p:sp>
        <p:nvSpPr>
          <p:cNvPr id="3" name="Content Placeholder 2">
            <a:extLst>
              <a:ext uri="{FF2B5EF4-FFF2-40B4-BE49-F238E27FC236}">
                <a16:creationId xmlns:a16="http://schemas.microsoft.com/office/drawing/2014/main" id="{FEC19CD2-5946-906C-9887-BC60A5E8A2ED}"/>
              </a:ext>
            </a:extLst>
          </p:cNvPr>
          <p:cNvSpPr>
            <a:spLocks noGrp="1"/>
          </p:cNvSpPr>
          <p:nvPr>
            <p:ph sz="quarter" idx="16"/>
          </p:nvPr>
        </p:nvSpPr>
        <p:spPr/>
        <p:txBody>
          <a:bodyPr>
            <a:normAutofit/>
          </a:bodyPr>
          <a:lstStyle/>
          <a:p>
            <a:pPr marL="342900" lvl="0" indent="-342900">
              <a:lnSpc>
                <a:spcPct val="110000"/>
              </a:lnSpc>
              <a:buFont typeface="Symbol" panose="05050102010706020507" pitchFamily="18" charset="2"/>
              <a:buChar char=""/>
            </a:pPr>
            <a:r>
              <a:rPr lang="en-AU" kern="100" dirty="0">
                <a:effectLst/>
                <a:ea typeface="Calibri" panose="020F0502020204030204" pitchFamily="34" charset="0"/>
                <a:cs typeface="Arial" panose="020B0604020202020204" pitchFamily="34" charset="0"/>
              </a:rPr>
              <a:t>NDIS Review Panel process generated significant consultation and discussion about strengths and weaknesses of current provision of psychosocial services in Australia. </a:t>
            </a:r>
          </a:p>
          <a:p>
            <a:pPr marL="342900" lvl="0" indent="-342900">
              <a:lnSpc>
                <a:spcPct val="110000"/>
              </a:lnSpc>
              <a:buFont typeface="Symbol" panose="05050102010706020507" pitchFamily="18" charset="2"/>
              <a:buChar char=""/>
            </a:pPr>
            <a:r>
              <a:rPr lang="en-AU" kern="100" dirty="0">
                <a:ea typeface="Calibri" panose="020F0502020204030204" pitchFamily="34" charset="0"/>
                <a:cs typeface="Arial" panose="020B0604020202020204" pitchFamily="34" charset="0"/>
              </a:rPr>
              <a:t>Over 200 submissions received.</a:t>
            </a:r>
          </a:p>
          <a:p>
            <a:pPr marL="342900" lvl="0" indent="-342900">
              <a:lnSpc>
                <a:spcPct val="110000"/>
              </a:lnSpc>
              <a:buFont typeface="Symbol" panose="05050102010706020507" pitchFamily="18" charset="2"/>
              <a:buChar char=""/>
            </a:pPr>
            <a:r>
              <a:rPr lang="en-AU" kern="100" dirty="0">
                <a:ea typeface="Calibri" panose="020F0502020204030204" pitchFamily="34" charset="0"/>
                <a:cs typeface="Arial" panose="020B0604020202020204" pitchFamily="34" charset="0"/>
              </a:rPr>
              <a:t>Final Report of Review Panel offers a major critique of the management of psychosocial disability in Australia recommends six actions for reform. </a:t>
            </a:r>
          </a:p>
          <a:p>
            <a:pPr marL="342900" lvl="0" indent="-342900">
              <a:lnSpc>
                <a:spcPct val="110000"/>
              </a:lnSpc>
              <a:buFont typeface="Symbol" panose="05050102010706020507" pitchFamily="18" charset="2"/>
              <a:buChar char=""/>
            </a:pPr>
            <a:r>
              <a:rPr lang="en-AU" kern="100" dirty="0">
                <a:ea typeface="Calibri" panose="020F0502020204030204" pitchFamily="34" charset="0"/>
                <a:cs typeface="Arial" panose="020B0604020202020204" pitchFamily="34" charset="0"/>
              </a:rPr>
              <a:t>Commonwealth Government finalising its response to NDIS Review Panel recommendations  </a:t>
            </a:r>
            <a:endParaRPr lang="en-AU" kern="100" dirty="0">
              <a:effectLst/>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9A6D45CB-DDF2-4692-5A00-697B5B136EDB}"/>
              </a:ext>
            </a:extLst>
          </p:cNvPr>
          <p:cNvSpPr>
            <a:spLocks noGrp="1"/>
          </p:cNvSpPr>
          <p:nvPr>
            <p:ph type="sldNum" sz="quarter" idx="19"/>
          </p:nvPr>
        </p:nvSpPr>
        <p:spPr/>
        <p:txBody>
          <a:bodyPr/>
          <a:lstStyle/>
          <a:p>
            <a:fld id="{6CAB2880-EB56-964E-BAB5-6BEE7F2478A4}" type="slidenum">
              <a:rPr lang="en-US" smtClean="0"/>
              <a:pPr/>
              <a:t>6</a:t>
            </a:fld>
            <a:endParaRPr lang="en-US" dirty="0"/>
          </a:p>
        </p:txBody>
      </p:sp>
    </p:spTree>
    <p:extLst>
      <p:ext uri="{BB962C8B-B14F-4D97-AF65-F5344CB8AC3E}">
        <p14:creationId xmlns:p14="http://schemas.microsoft.com/office/powerpoint/2010/main" val="702003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BC13-CE76-4A67-918A-990116CC1448}"/>
              </a:ext>
            </a:extLst>
          </p:cNvPr>
          <p:cNvSpPr>
            <a:spLocks noGrp="1"/>
          </p:cNvSpPr>
          <p:nvPr>
            <p:ph type="title"/>
          </p:nvPr>
        </p:nvSpPr>
        <p:spPr>
          <a:xfrm>
            <a:off x="466504" y="907931"/>
            <a:ext cx="10915357" cy="888079"/>
          </a:xfrm>
        </p:spPr>
        <p:txBody>
          <a:bodyPr>
            <a:noAutofit/>
          </a:bodyPr>
          <a:lstStyle/>
          <a:p>
            <a:r>
              <a:rPr lang="en-AU" sz="2400" kern="100" dirty="0">
                <a:latin typeface="Calibri" panose="020F0502020204030204" pitchFamily="34" charset="0"/>
                <a:ea typeface="Calibri" panose="020F0502020204030204" pitchFamily="34" charset="0"/>
                <a:cs typeface="Arial" panose="020B0604020202020204" pitchFamily="34" charset="0"/>
              </a:rPr>
              <a:t>The Big Debates over the next five years</a:t>
            </a:r>
            <a:br>
              <a:rPr lang="en-AU" sz="2000" kern="100" dirty="0">
                <a:effectLst/>
                <a:latin typeface="Calibri" panose="020F0502020204030204" pitchFamily="34" charset="0"/>
                <a:ea typeface="Calibri" panose="020F0502020204030204" pitchFamily="34" charset="0"/>
                <a:cs typeface="Angsana New" panose="02020603050405020304" pitchFamily="18" charset="-34"/>
              </a:rPr>
            </a:br>
            <a:endParaRPr lang="en-AU" sz="2000" dirty="0"/>
          </a:p>
        </p:txBody>
      </p:sp>
      <p:sp>
        <p:nvSpPr>
          <p:cNvPr id="3" name="Content Placeholder 2">
            <a:extLst>
              <a:ext uri="{FF2B5EF4-FFF2-40B4-BE49-F238E27FC236}">
                <a16:creationId xmlns:a16="http://schemas.microsoft.com/office/drawing/2014/main" id="{FEC19CD2-5946-906C-9887-BC60A5E8A2ED}"/>
              </a:ext>
            </a:extLst>
          </p:cNvPr>
          <p:cNvSpPr>
            <a:spLocks noGrp="1"/>
          </p:cNvSpPr>
          <p:nvPr>
            <p:ph sz="quarter" idx="16"/>
          </p:nvPr>
        </p:nvSpPr>
        <p:spPr>
          <a:xfrm>
            <a:off x="682094" y="2291645"/>
            <a:ext cx="10915357" cy="3895146"/>
          </a:xfrm>
        </p:spPr>
        <p:txBody>
          <a:bodyPr>
            <a:noAutofit/>
          </a:bodyPr>
          <a:lstStyle/>
          <a:p>
            <a:pPr marL="342900" lvl="0" indent="-342900">
              <a:lnSpc>
                <a:spcPct val="110000"/>
              </a:lnSpc>
              <a:buFont typeface="Arial" panose="020B0604020202020204" pitchFamily="34" charset="0"/>
              <a:buChar char="•"/>
            </a:pPr>
            <a:r>
              <a:rPr lang="en-AU" kern="100" dirty="0">
                <a:ea typeface="Segoe UI" panose="020B0502040204020203" pitchFamily="34" charset="0"/>
                <a:cs typeface="Arial" panose="020B0604020202020204" pitchFamily="34" charset="0"/>
              </a:rPr>
              <a:t>How to achieve a more joined up system across the various streams of psychosocial supports available in Australia</a:t>
            </a:r>
          </a:p>
          <a:p>
            <a:pPr marL="342900" lvl="0" indent="-342900">
              <a:lnSpc>
                <a:spcPct val="110000"/>
              </a:lnSpc>
              <a:buFont typeface="Symbol" panose="05050102010706020507" pitchFamily="18" charset="2"/>
              <a:buChar char=""/>
            </a:pPr>
            <a:r>
              <a:rPr lang="en-AU" kern="100" dirty="0">
                <a:ea typeface="Segoe UI" panose="020B0502040204020203" pitchFamily="34" charset="0"/>
                <a:cs typeface="Arial" panose="020B0604020202020204" pitchFamily="34" charset="0"/>
              </a:rPr>
              <a:t>What will psychosocial foundational supports provide and who will deliver these services</a:t>
            </a:r>
          </a:p>
          <a:p>
            <a:pPr marL="342900" lvl="0" indent="-342900">
              <a:lnSpc>
                <a:spcPct val="110000"/>
              </a:lnSpc>
              <a:buFont typeface="Symbol" panose="05050102010706020507" pitchFamily="18" charset="2"/>
              <a:buChar char=""/>
            </a:pPr>
            <a:r>
              <a:rPr lang="en-AU" kern="100" dirty="0">
                <a:ea typeface="Segoe UI" panose="020B0502040204020203" pitchFamily="34" charset="0"/>
                <a:cs typeface="Arial" panose="020B0604020202020204" pitchFamily="34" charset="0"/>
              </a:rPr>
              <a:t>How to achieve a more effective, efficient whole-of-system approach for psychosocial</a:t>
            </a:r>
          </a:p>
          <a:p>
            <a:pPr marL="342900" lvl="0" indent="-342900">
              <a:lnSpc>
                <a:spcPct val="110000"/>
              </a:lnSpc>
              <a:buFont typeface="Symbol" panose="05050102010706020507" pitchFamily="18" charset="2"/>
              <a:buChar char=""/>
            </a:pPr>
            <a:r>
              <a:rPr lang="en-AU" kern="100" dirty="0">
                <a:ea typeface="Segoe UI" panose="020B0502040204020203" pitchFamily="34" charset="0"/>
                <a:cs typeface="Arial" panose="020B0604020202020204" pitchFamily="34" charset="0"/>
              </a:rPr>
              <a:t>Psychosocial interventions that assist participants to source and maintain housing</a:t>
            </a:r>
          </a:p>
          <a:p>
            <a:pPr marL="342900" lvl="0" indent="-342900">
              <a:lnSpc>
                <a:spcPct val="110000"/>
              </a:lnSpc>
              <a:buFont typeface="Symbol" panose="05050102010706020507" pitchFamily="18" charset="2"/>
              <a:buChar char=""/>
            </a:pPr>
            <a:r>
              <a:rPr lang="en-AU" kern="100" dirty="0">
                <a:ea typeface="Segoe UI" panose="020B0502040204020203" pitchFamily="34" charset="0"/>
                <a:cs typeface="Arial" panose="020B0604020202020204" pitchFamily="34" charset="0"/>
              </a:rPr>
              <a:t>How to improve rates of employment amongst people with severe mental illness</a:t>
            </a:r>
          </a:p>
          <a:p>
            <a:pPr marL="342900" lvl="0" indent="-342900">
              <a:lnSpc>
                <a:spcPct val="110000"/>
              </a:lnSpc>
              <a:buFont typeface="Symbol" panose="05050102010706020507" pitchFamily="18" charset="2"/>
              <a:buChar char=""/>
            </a:pPr>
            <a:r>
              <a:rPr lang="en-AU" kern="100" dirty="0">
                <a:ea typeface="Calibri" panose="020F0502020204030204" pitchFamily="34" charset="0"/>
                <a:cs typeface="Arial" panose="020B0604020202020204" pitchFamily="34" charset="0"/>
              </a:rPr>
              <a:t>Responding to mental health consumer and carer advocacy on what NDIS participants and families and carers want from psychosocial disability services</a:t>
            </a:r>
            <a:endParaRPr lang="en-AU" kern="100" dirty="0">
              <a:effectLst/>
              <a:ea typeface="Calibri" panose="020F0502020204030204" pitchFamily="34" charset="0"/>
              <a:cs typeface="Arial" panose="020B0604020202020204" pitchFamily="34" charset="0"/>
            </a:endParaRPr>
          </a:p>
          <a:p>
            <a:pPr marL="457200">
              <a:lnSpc>
                <a:spcPct val="107000"/>
              </a:lnSpc>
              <a:spcAft>
                <a:spcPts val="800"/>
              </a:spcAft>
            </a:pPr>
            <a:r>
              <a:rPr lang="en-AU" kern="100" dirty="0">
                <a:effectLst/>
                <a:ea typeface="Segoe UI" panose="020B0502040204020203" pitchFamily="34" charset="0"/>
                <a:cs typeface="Arial" panose="020B0604020202020204" pitchFamily="34" charset="0"/>
              </a:rPr>
              <a:t> </a:t>
            </a:r>
            <a:endParaRPr lang="en-AU" kern="100" dirty="0">
              <a:effectLst/>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9A6D45CB-DDF2-4692-5A00-697B5B136EDB}"/>
              </a:ext>
            </a:extLst>
          </p:cNvPr>
          <p:cNvSpPr>
            <a:spLocks noGrp="1"/>
          </p:cNvSpPr>
          <p:nvPr>
            <p:ph type="sldNum" sz="quarter" idx="19"/>
          </p:nvPr>
        </p:nvSpPr>
        <p:spPr/>
        <p:txBody>
          <a:bodyPr/>
          <a:lstStyle/>
          <a:p>
            <a:fld id="{6CAB2880-EB56-964E-BAB5-6BEE7F2478A4}" type="slidenum">
              <a:rPr lang="en-US" smtClean="0"/>
              <a:pPr/>
              <a:t>7</a:t>
            </a:fld>
            <a:endParaRPr lang="en-US" dirty="0"/>
          </a:p>
        </p:txBody>
      </p:sp>
    </p:spTree>
    <p:extLst>
      <p:ext uri="{BB962C8B-B14F-4D97-AF65-F5344CB8AC3E}">
        <p14:creationId xmlns:p14="http://schemas.microsoft.com/office/powerpoint/2010/main" val="4273738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a:extLst>
              <a:ext uri="{FF2B5EF4-FFF2-40B4-BE49-F238E27FC236}">
                <a16:creationId xmlns:a16="http://schemas.microsoft.com/office/drawing/2014/main" id="{D72D73A4-C224-4245-8B4F-331204016B16}"/>
              </a:ext>
            </a:extLst>
          </p:cNvPr>
          <p:cNvSpPr>
            <a:spLocks noGrp="1"/>
          </p:cNvSpPr>
          <p:nvPr>
            <p:ph type="dt" sz="half" idx="15"/>
          </p:nvPr>
        </p:nvSpPr>
        <p:spPr/>
        <p:txBody>
          <a:bodyPr/>
          <a:lstStyle/>
          <a:p>
            <a:endParaRPr lang="en-AU" dirty="0"/>
          </a:p>
        </p:txBody>
      </p:sp>
      <p:sp>
        <p:nvSpPr>
          <p:cNvPr id="5" name="Text Placeholder 5">
            <a:extLst>
              <a:ext uri="{FF2B5EF4-FFF2-40B4-BE49-F238E27FC236}">
                <a16:creationId xmlns:a16="http://schemas.microsoft.com/office/drawing/2014/main" id="{F77CACBA-0DA1-0749-A755-9BFA293B4EA8}"/>
              </a:ext>
            </a:extLst>
          </p:cNvPr>
          <p:cNvSpPr>
            <a:spLocks noGrp="1"/>
          </p:cNvSpPr>
          <p:nvPr>
            <p:ph type="body" sz="quarter" idx="14"/>
          </p:nvPr>
        </p:nvSpPr>
        <p:spPr/>
        <p:txBody>
          <a:bodyPr>
            <a:normAutofit fontScale="85000" lnSpcReduction="20000"/>
          </a:bodyPr>
          <a:lstStyle/>
          <a:p>
            <a:endParaRPr lang="en-US" dirty="0"/>
          </a:p>
        </p:txBody>
      </p:sp>
      <p:sp>
        <p:nvSpPr>
          <p:cNvPr id="9" name="Title 1">
            <a:extLst>
              <a:ext uri="{FF2B5EF4-FFF2-40B4-BE49-F238E27FC236}">
                <a16:creationId xmlns:a16="http://schemas.microsoft.com/office/drawing/2014/main" id="{335AC784-08E3-889A-9C53-9DC54EF6EE82}"/>
              </a:ext>
            </a:extLst>
          </p:cNvPr>
          <p:cNvSpPr>
            <a:spLocks noGrp="1"/>
          </p:cNvSpPr>
          <p:nvPr>
            <p:ph type="ctrTitle"/>
          </p:nvPr>
        </p:nvSpPr>
        <p:spPr>
          <a:xfrm>
            <a:off x="1524000" y="1122363"/>
            <a:ext cx="9144000" cy="2387600"/>
          </a:xfrm>
        </p:spPr>
        <p:txBody>
          <a:bodyPr>
            <a:normAutofit/>
          </a:bodyPr>
          <a:lstStyle/>
          <a:p>
            <a:pPr algn="ctr"/>
            <a:r>
              <a:rPr lang="en-AU" dirty="0"/>
              <a:t>Emerging thinking – co-design of an early intervention service for psychosocial disability </a:t>
            </a:r>
            <a:endParaRPr lang="en-AU" sz="2700" dirty="0">
              <a:latin typeface="Arial"/>
              <a:cs typeface="Arial"/>
            </a:endParaRPr>
          </a:p>
        </p:txBody>
      </p:sp>
    </p:spTree>
    <p:extLst>
      <p:ext uri="{BB962C8B-B14F-4D97-AF65-F5344CB8AC3E}">
        <p14:creationId xmlns:p14="http://schemas.microsoft.com/office/powerpoint/2010/main" val="55595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B79E-31F5-955A-52B8-DCABB668BC7E}"/>
              </a:ext>
            </a:extLst>
          </p:cNvPr>
          <p:cNvSpPr>
            <a:spLocks noGrp="1"/>
          </p:cNvSpPr>
          <p:nvPr>
            <p:ph type="title"/>
          </p:nvPr>
        </p:nvSpPr>
        <p:spPr>
          <a:xfrm>
            <a:off x="232537" y="286579"/>
            <a:ext cx="10915357" cy="509901"/>
          </a:xfrm>
        </p:spPr>
        <p:txBody>
          <a:bodyPr>
            <a:normAutofit/>
          </a:bodyPr>
          <a:lstStyle/>
          <a:p>
            <a:r>
              <a:rPr lang="en-AU" sz="2400" dirty="0">
                <a:solidFill>
                  <a:schemeClr val="accent3">
                    <a:lumMod val="75000"/>
                  </a:schemeClr>
                </a:solidFill>
                <a:latin typeface="Arial"/>
                <a:cs typeface="Arial"/>
              </a:rPr>
              <a:t>Early design work commencing </a:t>
            </a:r>
          </a:p>
        </p:txBody>
      </p:sp>
      <p:sp>
        <p:nvSpPr>
          <p:cNvPr id="3" name="Content Placeholder 2">
            <a:extLst>
              <a:ext uri="{FF2B5EF4-FFF2-40B4-BE49-F238E27FC236}">
                <a16:creationId xmlns:a16="http://schemas.microsoft.com/office/drawing/2014/main" id="{FE458008-D172-4944-3A14-4CD87B233367}"/>
              </a:ext>
            </a:extLst>
          </p:cNvPr>
          <p:cNvSpPr>
            <a:spLocks noGrp="1"/>
          </p:cNvSpPr>
          <p:nvPr>
            <p:ph sz="quarter" idx="16"/>
          </p:nvPr>
        </p:nvSpPr>
        <p:spPr>
          <a:xfrm>
            <a:off x="609464" y="1167190"/>
            <a:ext cx="11144386" cy="5081112"/>
          </a:xfrm>
        </p:spPr>
        <p:txBody>
          <a:bodyPr vert="horz" lIns="91440" tIns="45720" rIns="91440" bIns="45720" rtlCol="0" anchor="t">
            <a:normAutofit/>
          </a:bodyPr>
          <a:lstStyle/>
          <a:p>
            <a:endParaRPr lang="en-AU" b="1" dirty="0">
              <a:latin typeface="Calibri"/>
              <a:ea typeface="Calibri"/>
              <a:cs typeface="Arial"/>
            </a:endParaRPr>
          </a:p>
          <a:p>
            <a:pPr marL="285750" indent="-285750">
              <a:buFont typeface="Arial" panose="020B0604020202020204" pitchFamily="34" charset="0"/>
              <a:buChar char="•"/>
            </a:pPr>
            <a:r>
              <a:rPr lang="en-AU" sz="2400" dirty="0">
                <a:latin typeface="Calibri"/>
                <a:ea typeface="Calibri"/>
                <a:cs typeface="Arial"/>
              </a:rPr>
              <a:t>NDIS Review Panel recommended the introduction of a psychosocial early intervention support service utilising s25 eligibility criteria.</a:t>
            </a:r>
          </a:p>
          <a:p>
            <a:pPr marL="285750" indent="-285750">
              <a:buFont typeface="Arial" panose="020B0604020202020204" pitchFamily="34" charset="0"/>
              <a:buChar char="•"/>
            </a:pPr>
            <a:endParaRPr lang="en-AU" sz="2400" dirty="0">
              <a:latin typeface="Calibri"/>
              <a:ea typeface="Calibri"/>
              <a:cs typeface="Arial"/>
            </a:endParaRPr>
          </a:p>
          <a:p>
            <a:pPr marL="285750" indent="-285750">
              <a:buFont typeface="Arial" panose="020B0604020202020204" pitchFamily="34" charset="0"/>
              <a:buChar char="•"/>
            </a:pPr>
            <a:r>
              <a:rPr lang="en-AU" sz="2400" dirty="0">
                <a:latin typeface="Calibri"/>
                <a:ea typeface="Calibri"/>
                <a:cs typeface="Arial"/>
              </a:rPr>
              <a:t>National Mental Health Sector Reference Group has commenced some design work on this service approach.</a:t>
            </a:r>
          </a:p>
          <a:p>
            <a:pPr marL="285750" indent="-285750">
              <a:buFont typeface="Arial" panose="020B0604020202020204" pitchFamily="34" charset="0"/>
              <a:buChar char="•"/>
            </a:pPr>
            <a:endParaRPr lang="en-AU" sz="2400" dirty="0">
              <a:latin typeface="Calibri"/>
              <a:ea typeface="Calibri"/>
              <a:cs typeface="Arial"/>
            </a:endParaRPr>
          </a:p>
          <a:p>
            <a:pPr marL="285750" indent="-285750">
              <a:buFont typeface="Arial" panose="020B0604020202020204" pitchFamily="34" charset="0"/>
              <a:buChar char="•"/>
            </a:pPr>
            <a:r>
              <a:rPr lang="en-AU" sz="2400" dirty="0">
                <a:latin typeface="Calibri"/>
                <a:ea typeface="Calibri"/>
                <a:cs typeface="Arial"/>
              </a:rPr>
              <a:t>An implementation plan will be developed once the Government’s responses to NDIS Review report is released.</a:t>
            </a:r>
          </a:p>
          <a:p>
            <a:pPr marL="285750" indent="-285750">
              <a:buFont typeface="Arial" panose="020B0604020202020204" pitchFamily="34" charset="0"/>
              <a:buChar char="•"/>
            </a:pPr>
            <a:endParaRPr lang="en-AU" sz="2400" dirty="0">
              <a:latin typeface="Calibri"/>
              <a:ea typeface="Calibri"/>
              <a:cs typeface="Arial"/>
            </a:endParaRPr>
          </a:p>
          <a:p>
            <a:pPr marL="285750" indent="-285750">
              <a:buFont typeface="Arial" panose="020B0604020202020204" pitchFamily="34" charset="0"/>
              <a:buChar char="•"/>
            </a:pPr>
            <a:r>
              <a:rPr lang="en-AU" sz="2400" dirty="0">
                <a:latin typeface="Calibri"/>
                <a:ea typeface="Calibri"/>
                <a:cs typeface="Arial"/>
              </a:rPr>
              <a:t>Connection of such an approach with foundational supports is critical in the design process. </a:t>
            </a:r>
          </a:p>
          <a:p>
            <a:endParaRPr lang="en-AU" dirty="0">
              <a:latin typeface="Calibri"/>
              <a:ea typeface="Calibri"/>
              <a:cs typeface="Arial"/>
            </a:endParaRPr>
          </a:p>
        </p:txBody>
      </p:sp>
      <p:sp>
        <p:nvSpPr>
          <p:cNvPr id="4" name="Slide Number Placeholder 3">
            <a:extLst>
              <a:ext uri="{FF2B5EF4-FFF2-40B4-BE49-F238E27FC236}">
                <a16:creationId xmlns:a16="http://schemas.microsoft.com/office/drawing/2014/main" id="{31730E20-F465-558A-DEAD-55A96BBF7A41}"/>
              </a:ext>
            </a:extLst>
          </p:cNvPr>
          <p:cNvSpPr>
            <a:spLocks noGrp="1"/>
          </p:cNvSpPr>
          <p:nvPr>
            <p:ph type="sldNum" sz="quarter" idx="19"/>
          </p:nvPr>
        </p:nvSpPr>
        <p:spPr/>
        <p:txBody>
          <a:bodyPr/>
          <a:lstStyle/>
          <a:p>
            <a:fld id="{6CAB2880-EB56-964E-BAB5-6BEE7F2478A4}" type="slidenum">
              <a:rPr lang="en-US" smtClean="0"/>
              <a:pPr/>
              <a:t>9</a:t>
            </a:fld>
            <a:endParaRPr lang="en-US" dirty="0"/>
          </a:p>
        </p:txBody>
      </p:sp>
    </p:spTree>
    <p:extLst>
      <p:ext uri="{BB962C8B-B14F-4D97-AF65-F5344CB8AC3E}">
        <p14:creationId xmlns:p14="http://schemas.microsoft.com/office/powerpoint/2010/main" val="2619246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IMOCeN22iHfPwmgU.8vd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qEuQZZHVe4sBAH_TUH.E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oj7O8r5N1.3dL.4CELya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oj7O8r5N1.3dL.4CELyaw"/>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Title Slides">
  <a:themeElements>
    <a:clrScheme name="NDIS">
      <a:dk1>
        <a:srgbClr val="000000"/>
      </a:dk1>
      <a:lt1>
        <a:srgbClr val="FFFFFF"/>
      </a:lt1>
      <a:dk2>
        <a:srgbClr val="6B2976"/>
      </a:dk2>
      <a:lt2>
        <a:srgbClr val="D1D3D4"/>
      </a:lt2>
      <a:accent1>
        <a:srgbClr val="8AC640"/>
      </a:accent1>
      <a:accent2>
        <a:srgbClr val="009EAD"/>
      </a:accent2>
      <a:accent3>
        <a:srgbClr val="C5296D"/>
      </a:accent3>
      <a:accent4>
        <a:srgbClr val="FAA41A"/>
      </a:accent4>
      <a:accent5>
        <a:srgbClr val="F26322"/>
      </a:accent5>
      <a:accent6>
        <a:srgbClr val="000000"/>
      </a:accent6>
      <a:hlink>
        <a:srgbClr val="0432FF"/>
      </a:hlink>
      <a:folHlink>
        <a:srgbClr val="92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IS PowerPoint template — widescreen" id="{A727E319-3263-824D-929A-A27546DA550F}" vid="{B25F454D-3A3B-EE40-BFAD-8D0169B2A8D1}"/>
    </a:ext>
  </a:extLst>
</a:theme>
</file>

<file path=ppt/theme/theme2.xml><?xml version="1.0" encoding="utf-8"?>
<a:theme xmlns:a="http://schemas.openxmlformats.org/drawingml/2006/main" name="White content blocks">
  <a:themeElements>
    <a:clrScheme name="NDIS">
      <a:dk1>
        <a:srgbClr val="000000"/>
      </a:dk1>
      <a:lt1>
        <a:srgbClr val="FFFFFF"/>
      </a:lt1>
      <a:dk2>
        <a:srgbClr val="6B2976"/>
      </a:dk2>
      <a:lt2>
        <a:srgbClr val="D1D3D4"/>
      </a:lt2>
      <a:accent1>
        <a:srgbClr val="8AC640"/>
      </a:accent1>
      <a:accent2>
        <a:srgbClr val="009EAD"/>
      </a:accent2>
      <a:accent3>
        <a:srgbClr val="C5296D"/>
      </a:accent3>
      <a:accent4>
        <a:srgbClr val="FAA41A"/>
      </a:accent4>
      <a:accent5>
        <a:srgbClr val="F26322"/>
      </a:accent5>
      <a:accent6>
        <a:srgbClr val="000000"/>
      </a:accent6>
      <a:hlink>
        <a:srgbClr val="0432FF"/>
      </a:hlink>
      <a:folHlink>
        <a:srgbClr val="92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IS PowerPoint template — widescreen" id="{A727E319-3263-824D-929A-A27546DA550F}" vid="{0B80A2ED-8DD5-C44E-96A4-8A6A50D74742}"/>
    </a:ext>
  </a:extLst>
</a:theme>
</file>

<file path=ppt/theme/theme3.xml><?xml version="1.0" encoding="utf-8"?>
<a:theme xmlns:a="http://schemas.openxmlformats.org/drawingml/2006/main" name="1_White content blocks">
  <a:themeElements>
    <a:clrScheme name="NDIS">
      <a:dk1>
        <a:srgbClr val="000000"/>
      </a:dk1>
      <a:lt1>
        <a:srgbClr val="FFFFFF"/>
      </a:lt1>
      <a:dk2>
        <a:srgbClr val="6B2976"/>
      </a:dk2>
      <a:lt2>
        <a:srgbClr val="D1D3D4"/>
      </a:lt2>
      <a:accent1>
        <a:srgbClr val="8AC640"/>
      </a:accent1>
      <a:accent2>
        <a:srgbClr val="009EAD"/>
      </a:accent2>
      <a:accent3>
        <a:srgbClr val="C5296D"/>
      </a:accent3>
      <a:accent4>
        <a:srgbClr val="FAA41A"/>
      </a:accent4>
      <a:accent5>
        <a:srgbClr val="F26322"/>
      </a:accent5>
      <a:accent6>
        <a:srgbClr val="000000"/>
      </a:accent6>
      <a:hlink>
        <a:srgbClr val="0432FF"/>
      </a:hlink>
      <a:folHlink>
        <a:srgbClr val="92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IS PowerPoint template — widescreen" id="{A727E319-3263-824D-929A-A27546DA550F}" vid="{0B80A2ED-8DD5-C44E-96A4-8A6A50D74742}"/>
    </a:ext>
  </a:extLst>
</a:theme>
</file>

<file path=ppt/theme/theme4.xml><?xml version="1.0" encoding="utf-8"?>
<a:theme xmlns:a="http://schemas.openxmlformats.org/drawingml/2006/main" name="25_ndis template">
  <a:themeElements>
    <a:clrScheme name="Current">
      <a:dk1>
        <a:srgbClr val="000000"/>
      </a:dk1>
      <a:lt1>
        <a:srgbClr val="FFFFFF"/>
      </a:lt1>
      <a:dk2>
        <a:srgbClr val="000000"/>
      </a:dk2>
      <a:lt2>
        <a:srgbClr val="FFFFFF"/>
      </a:lt2>
      <a:accent1>
        <a:srgbClr val="BEB0D0"/>
      </a:accent1>
      <a:accent2>
        <a:srgbClr val="8C74AC"/>
      </a:accent2>
      <a:accent3>
        <a:srgbClr val="6A5288"/>
      </a:accent3>
      <a:accent4>
        <a:srgbClr val="6A2875"/>
      </a:accent4>
      <a:accent5>
        <a:srgbClr val="8AC53F"/>
      </a:accent5>
      <a:accent6>
        <a:srgbClr val="808080"/>
      </a:accent6>
      <a:hlink>
        <a:srgbClr val="6A5288"/>
      </a:hlink>
      <a:folHlink>
        <a:srgbClr val="6A28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9525">
          <a:solidFill>
            <a:schemeClr val="accent6"/>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EB0D0"/>
        </a:accent1>
        <a:accent2>
          <a:srgbClr val="8C74AC"/>
        </a:accent2>
        <a:accent3>
          <a:srgbClr val="6A5288"/>
        </a:accent3>
        <a:accent4>
          <a:srgbClr val="6A2875"/>
        </a:accent4>
        <a:accent5>
          <a:srgbClr val="8AC53F"/>
        </a:accent5>
        <a:accent6>
          <a:srgbClr val="808080"/>
        </a:accent6>
        <a:hlink>
          <a:srgbClr val="6A5288"/>
        </a:hlink>
        <a:folHlink>
          <a:srgbClr val="6A287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dis template.potx" id="{AA9B1951-4608-4F51-A135-3284E7D8B9CC}" vid="{1467FB2D-F630-4D71-BE77-C32513D461F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F953A39A4F5941B24B59D3F23CA6C3" ma:contentTypeVersion="15" ma:contentTypeDescription="Create a new document." ma:contentTypeScope="" ma:versionID="44a381b55842fceb263237dbd8b7eb54">
  <xsd:schema xmlns:xsd="http://www.w3.org/2001/XMLSchema" xmlns:xs="http://www.w3.org/2001/XMLSchema" xmlns:p="http://schemas.microsoft.com/office/2006/metadata/properties" xmlns:ns2="825017e0-7538-4bca-873c-3a895d404480" xmlns:ns3="888102b3-a4e4-4628-9084-1226c40084d2" targetNamespace="http://schemas.microsoft.com/office/2006/metadata/properties" ma:root="true" ma:fieldsID="aec130fa2edc8d13442f2c24c777baab" ns2:_="" ns3:_="">
    <xsd:import namespace="825017e0-7538-4bca-873c-3a895d404480"/>
    <xsd:import namespace="888102b3-a4e4-4628-9084-1226c40084d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017e0-7538-4bca-873c-3a895d4044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491396-a7e2-4bc1-b170-149c68583a4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8102b3-a4e4-4628-9084-1226c40084d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ed205e5-9392-4a7c-bc18-acbb79d8a792}" ma:internalName="TaxCatchAll" ma:showField="CatchAllData" ma:web="888102b3-a4e4-4628-9084-1226c40084d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88102b3-a4e4-4628-9084-1226c40084d2" xsi:nil="true"/>
    <lcf76f155ced4ddcb4097134ff3c332f xmlns="825017e0-7538-4bca-873c-3a895d40448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1A8831-43E2-47F2-AC2F-2FB993318CCF}">
  <ds:schemaRefs>
    <ds:schemaRef ds:uri="http://schemas.microsoft.com/sharepoint/v3/contenttype/forms"/>
  </ds:schemaRefs>
</ds:datastoreItem>
</file>

<file path=customXml/itemProps2.xml><?xml version="1.0" encoding="utf-8"?>
<ds:datastoreItem xmlns:ds="http://schemas.openxmlformats.org/officeDocument/2006/customXml" ds:itemID="{6C119DDD-6552-49B7-933B-14E0FEB63318}">
  <ds:schemaRefs>
    <ds:schemaRef ds:uri="825017e0-7538-4bca-873c-3a895d404480"/>
    <ds:schemaRef ds:uri="888102b3-a4e4-4628-9084-1226c40084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858E929-03D1-43B7-99E8-54FA577CFE5A}">
  <ds:schemaRefs>
    <ds:schemaRef ds:uri="http://purl.org/dc/dcmitype/"/>
    <ds:schemaRef ds:uri="825017e0-7538-4bca-873c-3a895d404480"/>
    <ds:schemaRef ds:uri="http://schemas.microsoft.com/office/2006/documentManagement/types"/>
    <ds:schemaRef ds:uri="888102b3-a4e4-4628-9084-1226c40084d2"/>
    <ds:schemaRef ds:uri="http://schemas.openxmlformats.org/package/2006/metadata/core-properties"/>
    <ds:schemaRef ds:uri="http://purl.org/dc/elements/1.1/"/>
    <ds:schemaRef ds:uri="http://purl.org/dc/terms/"/>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NDIS PowerPoint template — widescreen (1)</Template>
  <TotalTime>374</TotalTime>
  <Words>720</Words>
  <Application>Microsoft Office PowerPoint</Application>
  <PresentationFormat>Widescreen</PresentationFormat>
  <Paragraphs>134</Paragraphs>
  <Slides>10</Slides>
  <Notes>10</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10</vt:i4>
      </vt:variant>
    </vt:vector>
  </HeadingPairs>
  <TitlesOfParts>
    <vt:vector size="20" baseType="lpstr">
      <vt:lpstr>Arial</vt:lpstr>
      <vt:lpstr>Calibri</vt:lpstr>
      <vt:lpstr>Segoe UI</vt:lpstr>
      <vt:lpstr>Symbol</vt:lpstr>
      <vt:lpstr>Wingdings 3</vt:lpstr>
      <vt:lpstr>Title Slides</vt:lpstr>
      <vt:lpstr>White content blocks</vt:lpstr>
      <vt:lpstr>1_White content blocks</vt:lpstr>
      <vt:lpstr>25_ndis template</vt:lpstr>
      <vt:lpstr>think-cell Slide</vt:lpstr>
      <vt:lpstr>Presentation   Leading Reform Summit Queensland Mental Health Commission   November 27, 2-24  </vt:lpstr>
      <vt:lpstr>UPDATE - PSYCHOSOCIAL DISABILTY Queensland (June 2024)</vt:lpstr>
      <vt:lpstr>Outcomes participants with psychosocial disability </vt:lpstr>
      <vt:lpstr>The new contemporary relevance of psychosocial disability</vt:lpstr>
      <vt:lpstr>More government focus and investment in psychosocial disability </vt:lpstr>
      <vt:lpstr>NDIS Review Panel and psychosocial disability </vt:lpstr>
      <vt:lpstr>The Big Debates over the next five years </vt:lpstr>
      <vt:lpstr>Emerging thinking – co-design of an early intervention service for psychosocial disability </vt:lpstr>
      <vt:lpstr>Early design work commencing </vt:lpstr>
      <vt:lpstr>Proposed Aims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use:</dc:title>
  <dc:subject/>
  <dc:creator>Nganga, Fiona</dc:creator>
  <cp:keywords/>
  <dc:description/>
  <cp:lastModifiedBy>Naughtin, Gerry</cp:lastModifiedBy>
  <cp:revision>3</cp:revision>
  <cp:lastPrinted>2024-08-09T05:36:08Z</cp:lastPrinted>
  <dcterms:created xsi:type="dcterms:W3CDTF">2022-10-20T01:15:05Z</dcterms:created>
  <dcterms:modified xsi:type="dcterms:W3CDTF">2024-11-20T23:10:55Z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2019-08-02T10:00:00Z</vt:filetime>
  </property>
  <property fmtid="{D5CDD505-2E9C-101B-9397-08002B2CF9AE}" pid="3" name="Creator">
    <vt:lpwstr>Adobe InDesign 14.0 (Macintosh)</vt:lpwstr>
  </property>
  <property fmtid="{D5CDD505-2E9C-101B-9397-08002B2CF9AE}" pid="4" name="LastSaved">
    <vt:filetime>2019-08-02T10:00:00Z</vt:filetime>
  </property>
  <property fmtid="{D5CDD505-2E9C-101B-9397-08002B2CF9AE}" pid="5" name="NXPowerLiteLastOptimized">
    <vt:lpwstr>2034793</vt:lpwstr>
  </property>
  <property fmtid="{D5CDD505-2E9C-101B-9397-08002B2CF9AE}" pid="6" name="NXPowerLiteSettings">
    <vt:lpwstr>C7000400038000</vt:lpwstr>
  </property>
  <property fmtid="{D5CDD505-2E9C-101B-9397-08002B2CF9AE}" pid="7" name="NXPowerLiteVersion">
    <vt:lpwstr>S8.2.3</vt:lpwstr>
  </property>
  <property fmtid="{D5CDD505-2E9C-101B-9397-08002B2CF9AE}" pid="8" name="ContentTypeId">
    <vt:lpwstr>0x010100B9F953A39A4F5941B24B59D3F23CA6C3</vt:lpwstr>
  </property>
  <property fmtid="{D5CDD505-2E9C-101B-9397-08002B2CF9AE}" pid="9" name="TaxKeyword">
    <vt:lpwstr/>
  </property>
  <property fmtid="{D5CDD505-2E9C-101B-9397-08002B2CF9AE}" pid="10" name="NDIAAudience">
    <vt:lpwstr>1;#All staff|60152733-a6e9-4070-8d91-7ad5c325687c</vt:lpwstr>
  </property>
  <property fmtid="{D5CDD505-2E9C-101B-9397-08002B2CF9AE}" pid="11" name="DocumentStatus">
    <vt:lpwstr>12;#Approved|38d2d1ad-195e-4428-a55d-25a6b10fdc1d</vt:lpwstr>
  </property>
  <property fmtid="{D5CDD505-2E9C-101B-9397-08002B2CF9AE}" pid="12" name="DocumentType">
    <vt:lpwstr>20;#Template|134e8c49-a2b9-47ae-b156-db0bee5ca248</vt:lpwstr>
  </property>
  <property fmtid="{D5CDD505-2E9C-101B-9397-08002B2CF9AE}" pid="13" name="NDIALocation">
    <vt:lpwstr>2;#Australia-wide|128ca0ae-5e24-49e1-a2ce-f7dc74366abc</vt:lpwstr>
  </property>
  <property fmtid="{D5CDD505-2E9C-101B-9397-08002B2CF9AE}" pid="14" name="MediaServiceImageTags">
    <vt:lpwstr/>
  </property>
  <property fmtid="{D5CDD505-2E9C-101B-9397-08002B2CF9AE}" pid="15" name="MSIP_Label_ebd2ca97-e3ba-4a46-9402-9b88dc57bb70_Enabled">
    <vt:lpwstr>true</vt:lpwstr>
  </property>
  <property fmtid="{D5CDD505-2E9C-101B-9397-08002B2CF9AE}" pid="16" name="MSIP_Label_ebd2ca97-e3ba-4a46-9402-9b88dc57bb70_SetDate">
    <vt:lpwstr>2024-11-19T03:32:47Z</vt:lpwstr>
  </property>
  <property fmtid="{D5CDD505-2E9C-101B-9397-08002B2CF9AE}" pid="17" name="MSIP_Label_ebd2ca97-e3ba-4a46-9402-9b88dc57bb70_Method">
    <vt:lpwstr>Privileged</vt:lpwstr>
  </property>
  <property fmtid="{D5CDD505-2E9C-101B-9397-08002B2CF9AE}" pid="18" name="MSIP_Label_ebd2ca97-e3ba-4a46-9402-9b88dc57bb70_Name">
    <vt:lpwstr>UNOFFICIAL</vt:lpwstr>
  </property>
  <property fmtid="{D5CDD505-2E9C-101B-9397-08002B2CF9AE}" pid="19" name="MSIP_Label_ebd2ca97-e3ba-4a46-9402-9b88dc57bb70_SiteId">
    <vt:lpwstr>cd778b65-752d-454a-87cf-b9990fe58993</vt:lpwstr>
  </property>
  <property fmtid="{D5CDD505-2E9C-101B-9397-08002B2CF9AE}" pid="20" name="MSIP_Label_ebd2ca97-e3ba-4a46-9402-9b88dc57bb70_ActionId">
    <vt:lpwstr>e1e6728b-3ad3-4174-9bba-4c437e71112f</vt:lpwstr>
  </property>
  <property fmtid="{D5CDD505-2E9C-101B-9397-08002B2CF9AE}" pid="21" name="MSIP_Label_ebd2ca97-e3ba-4a46-9402-9b88dc57bb70_ContentBits">
    <vt:lpwstr>0</vt:lpwstr>
  </property>
</Properties>
</file>